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4080C-22DD-4925-8FB7-AA895650FB0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D587-E52D-4161-8092-5351C55B064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4080C-22DD-4925-8FB7-AA895650FB0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D587-E52D-4161-8092-5351C55B06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4080C-22DD-4925-8FB7-AA895650FB0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D587-E52D-4161-8092-5351C55B06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4080C-22DD-4925-8FB7-AA895650FB0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D587-E52D-4161-8092-5351C55B06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4080C-22DD-4925-8FB7-AA895650FB0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023D587-E52D-4161-8092-5351C55B064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4080C-22DD-4925-8FB7-AA895650FB0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D587-E52D-4161-8092-5351C55B06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4080C-22DD-4925-8FB7-AA895650FB0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D587-E52D-4161-8092-5351C55B06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4080C-22DD-4925-8FB7-AA895650FB0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D587-E52D-4161-8092-5351C55B06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4080C-22DD-4925-8FB7-AA895650FB0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D587-E52D-4161-8092-5351C55B06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4080C-22DD-4925-8FB7-AA895650FB0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D587-E52D-4161-8092-5351C55B06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4080C-22DD-4925-8FB7-AA895650FB0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D587-E52D-4161-8092-5351C55B06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104080C-22DD-4925-8FB7-AA895650FB0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023D587-E52D-4161-8092-5351C55B064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jpeg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«Веселое путешествие в страну математики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4941168"/>
            <a:ext cx="4968552" cy="1512168"/>
          </a:xfrm>
        </p:spPr>
        <p:txBody>
          <a:bodyPr>
            <a:normAutofit/>
          </a:bodyPr>
          <a:lstStyle/>
          <a:p>
            <a:r>
              <a:rPr lang="ru-RU" b="1" dirty="0" smtClean="0"/>
              <a:t>Работу подготовила:</a:t>
            </a:r>
          </a:p>
          <a:p>
            <a:r>
              <a:rPr lang="ru-RU" b="1" dirty="0" err="1" smtClean="0"/>
              <a:t>Мажитова</a:t>
            </a:r>
            <a:r>
              <a:rPr lang="ru-RU" b="1" dirty="0" smtClean="0"/>
              <a:t> В.С.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8120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988" y="332657"/>
            <a:ext cx="3188923" cy="22322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53301" y="2347044"/>
            <a:ext cx="2664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Сравни</a:t>
            </a:r>
            <a:r>
              <a:rPr lang="ru-RU" dirty="0" smtClean="0"/>
              <a:t> </a:t>
            </a:r>
            <a:r>
              <a:rPr lang="ru-RU" sz="2400" dirty="0" smtClean="0"/>
              <a:t>числа</a:t>
            </a:r>
            <a:endParaRPr lang="ru-RU" sz="2400" dirty="0"/>
          </a:p>
        </p:txBody>
      </p:sp>
      <p:pic>
        <p:nvPicPr>
          <p:cNvPr id="6" name="Рисунок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9337" y="2132856"/>
            <a:ext cx="3856563" cy="30243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79337" y="5013176"/>
            <a:ext cx="4013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Помоги</a:t>
            </a:r>
            <a:r>
              <a:rPr lang="ru-RU" dirty="0" smtClean="0"/>
              <a:t> </a:t>
            </a:r>
            <a:r>
              <a:rPr lang="ru-RU" sz="2400" dirty="0" smtClean="0"/>
              <a:t>белочке</a:t>
            </a:r>
            <a:r>
              <a:rPr lang="ru-RU" dirty="0" smtClean="0"/>
              <a:t> (</a:t>
            </a:r>
            <a:r>
              <a:rPr lang="ru-RU" sz="2400" dirty="0" smtClean="0"/>
              <a:t>примеры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8" name="Рисунок 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212976"/>
            <a:ext cx="3870481" cy="30243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0988" y="6237312"/>
            <a:ext cx="3675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Задачи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4005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80" y="836712"/>
            <a:ext cx="3441600" cy="28803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836712"/>
            <a:ext cx="3554858" cy="28803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80" y="4149080"/>
            <a:ext cx="3059831" cy="27089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4149080"/>
            <a:ext cx="3096344" cy="27089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4149080"/>
            <a:ext cx="2771800" cy="27089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4" y="260648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Сравни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59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06 -0.22084 C -0.03663 -0.22361 -0.05452 -0.23334 -0.07275 -0.23889 C -0.09792 -0.24653 -0.12448 -0.24954 -0.15 -0.25301 C -0.16372 -0.25926 -0.17952 -0.2632 -0.19393 -0.26528 C -0.2132 -0.27107 -0.23108 -0.28473 -0.25 -0.28936 C -0.25816 -0.29584 -0.26511 -0.29977 -0.27413 -0.30348 C -0.2842 -0.31227 -0.29358 -0.32477 -0.29844 -0.33982 C -0.30052 -0.3463 -0.30174 -0.3544 -0.30452 -0.36019 C -0.30625 -0.36389 -0.30886 -0.36644 -0.31059 -0.37014 C -0.32014 -0.39051 -0.32743 -0.41436 -0.33334 -0.43681 C -0.33542 -0.44491 -0.33386 -0.44491 -0.33629 -0.45301 C -0.34393 -0.4794 -0.33611 -0.44676 -0.3408 -0.46713 C -0.34236 -0.48311 -0.34427 -0.50348 -0.35295 -0.51574 C -0.35695 -0.53102 -0.35156 -0.51227 -0.35747 -0.52778 C -0.35868 -0.53102 -0.35972 -0.53449 -0.36059 -0.53797 C -0.36129 -0.54051 -0.36129 -0.54352 -0.36216 -0.54607 C -0.36285 -0.54838 -0.36389 -0.55024 -0.36511 -0.55209 C -0.3665 -0.55417 -0.36962 -0.55811 -0.36962 -0.55811 " pathEditMode="relative" ptsTypes="fffffffff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5" y="908720"/>
            <a:ext cx="3312368" cy="28083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1" y="908720"/>
            <a:ext cx="3384377" cy="28083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5" y="4293096"/>
            <a:ext cx="2736303" cy="23042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4293096"/>
            <a:ext cx="2592287" cy="23042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4293096"/>
            <a:ext cx="2520280" cy="23042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31840" y="260648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Сравни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061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34 -0.21227 C 0.00955 -0.21921 0.01007 -0.22292 0.01198 -0.23241 C 0.01354 -0.25185 0.01198 -0.26458 0.00729 -0.28287 C 0.00608 -0.29653 0.00417 -0.30972 0.00278 -0.32338 C 0.0033 -0.36042 0.0033 -0.39745 0.00434 -0.43449 C 0.00556 -0.47245 0.01198 -0.50926 0.01198 -0.54745 " pathEditMode="relative" ptsTypes="fffff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80" y="836712"/>
            <a:ext cx="3287179" cy="26642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836712"/>
            <a:ext cx="3456384" cy="26642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80" y="4077072"/>
            <a:ext cx="2361480" cy="21602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4575" y="4077073"/>
            <a:ext cx="2664296" cy="21602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4077073"/>
            <a:ext cx="2520280" cy="21602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31840" y="332656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Сравни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528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0.20023 C -0.01076 -0.2044 -0.01753 -0.20671 -0.03038 -0.20833 C -0.05329 -0.22407 -0.09895 -0.21713 -0.12586 -0.21852 C -0.14565 -0.22592 -0.16597 -0.23009 -0.18645 -0.23264 C -0.20989 -0.24074 -0.23506 -0.24375 -0.2592 -0.24676 C -0.28298 -0.25486 -0.2592 -0.24768 -0.28489 -0.25278 C -0.29878 -0.25555 -0.31232 -0.26435 -0.32586 -0.26898 C -0.33211 -0.27731 -0.33368 -0.27824 -0.33802 -0.28727 C -0.34218 -0.29583 -0.34618 -0.30787 -0.35156 -0.31551 C -0.35503 -0.33379 -0.35781 -0.35208 -0.36215 -0.37014 C -0.36319 -0.38958 -0.3644 -0.40926 -0.36527 -0.4287 C -0.36597 -0.44491 -0.36597 -0.46088 -0.36684 -0.47708 C -0.36753 -0.48912 -0.36979 -0.50116 -0.36979 -0.51342 " pathEditMode="relative" ptsTypes="ffffffffffff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221088"/>
            <a:ext cx="2771801" cy="26369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2906" y="4509120"/>
            <a:ext cx="2448272" cy="22322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64288" y="4797152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10</a:t>
            </a:r>
            <a:endParaRPr lang="ru-RU" sz="48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8640"/>
            <a:ext cx="1745940" cy="19442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1700808"/>
            <a:ext cx="1494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4+3=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7" y="1844824"/>
            <a:ext cx="1440160" cy="16561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00192" y="3140968"/>
            <a:ext cx="1242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5+5=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6243" y="3140968"/>
            <a:ext cx="1713789" cy="187220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419872" y="4509120"/>
            <a:ext cx="10801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8+2=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9" y="188641"/>
            <a:ext cx="1568860" cy="151216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860032" y="184482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9+1=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4077072"/>
            <a:ext cx="1584176" cy="18002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068400" y="5539544"/>
            <a:ext cx="1231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8+1=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3" y="692696"/>
            <a:ext cx="2052227" cy="230425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339752" y="2672915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3+6</a:t>
            </a:r>
            <a:r>
              <a:rPr lang="ru-RU" sz="2800" b="1" dirty="0" smtClean="0"/>
              <a:t>=</a:t>
            </a:r>
            <a:endParaRPr lang="ru-RU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084168" y="944724"/>
            <a:ext cx="2917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Помоги белочке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497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81481E-6 C 0.07639 0.03125 0.1724 0.01273 0.24236 0.01412 C 0.25104 0.01643 0.25973 0.01713 0.26823 0.02014 C 0.27379 0.02222 0.27795 0.02777 0.28334 0.03032 C 0.28716 0.03796 0.29289 0.04097 0.29688 0.04838 C 0.30712 0.06736 0.29445 0.04861 0.30295 0.06064 C 0.30348 0.06273 0.30365 0.06481 0.30452 0.06666 C 0.30521 0.06828 0.30712 0.06875 0.30764 0.0706 C 0.31459 0.09537 0.30417 0.07361 0.31216 0.08889 C 0.31493 0.10115 0.31962 0.11227 0.32431 0.12314 C 0.32587 0.12685 0.32865 0.12963 0.33021 0.13333 C 0.34254 0.1618 0.32674 0.12569 0.3349 0.14745 C 0.33837 0.15648 0.33733 0.15092 0.34236 0.15949 C 0.3474 0.16828 0.35035 0.17615 0.35608 0.18379 C 0.3599 0.19444 0.36615 0.20046 0.36962 0.21203 C 0.37344 0.22453 0.37049 0.22014 0.37726 0.22615 C 0.38716 0.26435 0.39653 0.30393 0.40295 0.34328 C 0.40157 0.40277 0.40382 0.39097 0.39236 0.42824 C 0.39028 0.44861 0.3908 0.46736 0.38177 0.48472 C 0.38021 0.49514 0.37761 0.50486 0.3757 0.51504 C 0.37518 0.52176 0.3757 0.5287 0.37431 0.53518 C 0.37361 0.53842 0.36979 0.53981 0.36962 0.54328 C 0.36823 0.56458 0.37014 0.57477 0.37275 0.59189 C 0.37431 0.62963 0.36528 0.62824 0.37726 0.62824 " pathEditMode="relative" ptsTypes="fffffffffffffffffffffff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7.40741E-6 C 0.0191 -0.00856 0.03368 0.00302 0.04861 0.01621 C 0.0625 0.02848 0.04739 0.02177 0.06059 0.02639 C 0.06545 0.0345 0.06979 0.03658 0.07587 0.04237 C 0.08941 0.05533 0.07517 0.04144 0.08646 0.05649 C 0.09618 0.06945 0.08524 0.04862 0.09705 0.06876 C 0.09878 0.07177 0.09982 0.07547 0.10156 0.07871 C 0.10469 0.0845 0.10903 0.08936 0.11215 0.09491 C 0.11614 0.10232 0.11701 0.1095 0.12135 0.11714 C 0.12187 0.11991 0.12187 0.12269 0.12274 0.12524 C 0.12344 0.12709 0.12552 0.12755 0.12587 0.1294 C 0.1283 0.1419 0.12882 0.15487 0.13038 0.1676 C 0.12986 0.18774 0.1309 0.20811 0.12882 0.22825 C 0.12795 0.23635 0.12031 0.24399 0.11666 0.25047 C 0.10972 0.26274 0.10781 0.27663 0.10156 0.28889 C 0.09965 0.29862 0.09618 0.30788 0.09097 0.31528 C 0.08819 0.3257 0.08298 0.33496 0.08038 0.34538 C 0.07864 0.35255 0.08003 0.35024 0.07725 0.35348 L 0.08194 0.34144 " pathEditMode="relative" ptsTypes="fffffffffffffffffA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1.11111E-6 C 0.00053 0.06135 0.00018 0.12246 0.00157 0.1838 C 0.00174 0.1882 0.004 0.1919 0.00452 0.19607 C 0.00556 0.20602 0.00522 0.21621 0.00608 0.22616 C 0.00817 0.25255 0.01511 0.2757 0.01962 0.30093 C 0.02153 0.31181 0.02258 0.32107 0.02883 0.3294 C 0.03751 0.35857 0.06372 0.39028 0.0849 0.40394 C 0.09254 0.41459 0.10157 0.41945 0.11216 0.42223 C 0.12674 0.43496 0.16459 0.43773 0.18039 0.44051 C 0.20765 0.43912 0.2349 0.43866 0.26216 0.43635 C 0.27778 0.43496 0.29549 0.4088 0.30903 0.4 C 0.31337 0.3926 0.31841 0.38889 0.32275 0.38172 C 0.32935 0.37084 0.33334 0.35602 0.34393 0.35162 C 0.34966 0.34398 0.35383 0.34121 0.35765 0.33125 C 0.36303 0.30023 0.3606 0.27246 0.3606 0.24051 " pathEditMode="relative" ptsTypes="ffffffffffffff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40968"/>
            <a:ext cx="6948264" cy="3600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1124745"/>
            <a:ext cx="2952328" cy="22634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5656" y="332656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Составь и реши задачу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93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13 0.19837 C -0.07205 0.18495 -0.07257 0.17037 -0.06805 0.15787 C -0.06701 0.15462 -0.06284 0.15902 -0.06041 0.15995 C -0.05173 0.16296 -0.04514 0.16967 -0.03628 0.17199 C -0.02986 0.18055 -0.03455 0.17546 -0.01962 0.18217 C -0.01614 0.18379 -0.01041 0.19027 -0.01041 0.19027 C -0.00538 0.20046 0.00434 0.20555 0.01077 0.21458 C 0.01354 0.22523 0.01823 0.23564 0.02292 0.2449 C 0.02518 0.25509 0.029 0.26226 0.03351 0.27106 C 0.04254 0.28888 0.03195 0.27083 0.03802 0.28518 C 0.04254 0.2956 0.04323 0.29606 0.04861 0.30347 C 0.05104 0.31273 0.05521 0.32152 0.0592 0.32962 C 0.06094 0.33819 0.06372 0.34398 0.06684 0.35185 C 0.06945 0.36944 0.07136 0.38657 0.07292 0.40439 C 0.07396 0.43472 0.07413 0.46504 0.07587 0.49537 C 0.07778 0.52916 0.08872 0.56736 0.06372 0.58819 C 0.05625 0.60324 0.04844 0.59699 0.03802 0.60439 " pathEditMode="relative" ptsTypes="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732847"/>
            <a:ext cx="2664296" cy="168804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1922" y="4581128"/>
            <a:ext cx="2703003" cy="18002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4581128"/>
            <a:ext cx="2520280" cy="18928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9" y="4581128"/>
            <a:ext cx="2232248" cy="18928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5" y="2060848"/>
            <a:ext cx="2488709" cy="18233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7" y="2060848"/>
            <a:ext cx="2305985" cy="18233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47664" y="260648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Составь и реши задачу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04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270</TotalTime>
  <Words>47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«Веселое путешествие в страну математики»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Ринат</dc:creator>
  <cp:lastModifiedBy>Ринат</cp:lastModifiedBy>
  <cp:revision>22</cp:revision>
  <dcterms:created xsi:type="dcterms:W3CDTF">2019-11-17T07:36:43Z</dcterms:created>
  <dcterms:modified xsi:type="dcterms:W3CDTF">2020-12-06T05:12:53Z</dcterms:modified>
</cp:coreProperties>
</file>