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67" r:id="rId6"/>
    <p:sldId id="266" r:id="rId7"/>
    <p:sldId id="265" r:id="rId8"/>
    <p:sldId id="264" r:id="rId9"/>
    <p:sldId id="263" r:id="rId10"/>
    <p:sldId id="258" r:id="rId11"/>
    <p:sldId id="261" r:id="rId12"/>
    <p:sldId id="260" r:id="rId13"/>
    <p:sldId id="25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FFC92C-D4B8-4BDB-BE03-41972D0CA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BF8CDEB-340D-4238-B83D-A2CE8BF1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880F459-D1D1-445C-9FCB-B87331C51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E4DFC01-FC8A-4059-B681-0548E62E1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E820585-784B-4FE6-92CF-F9E70705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8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44C8D7-D99C-41AB-AB08-91DC74CF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85958F6-2B2E-485C-989A-77CAFBA691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BB436F0-4344-4378-AC27-9B6AD699C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8AA5145-44B0-4740-A2B7-6654BCC1C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A4F6FE-3FD7-4289-A3EF-38ACA20D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3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9E9E755-736F-4410-A7C8-8E9B64F9E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88918BB-B780-41D1-923E-B45E07070F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6F9ED7-7385-4662-A64F-592B560DD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4547376-8053-490E-9BCA-4D2CE9409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A01F9FB-C7A5-45DA-9044-E6D6D9EA3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45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7A5997-3F49-4ABA-8AF6-400ADEE7E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1CA8924-692F-4073-BE60-37702F66A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BC1E86-7AE1-417C-89B6-22C01091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9570425-4F58-46F7-91A6-E4A680655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D3C809C-9E48-4A4C-9475-3B0B4B5C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209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CE1E8B-EFA0-4428-9F6E-633D604AB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63401FD-D98D-4453-BD4E-1B00046DE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39F51E9-3DDE-4891-B286-206C5F8F3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57A2037-8A7E-4F99-B766-5CE1A0CF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E63A9B5-D93F-49FB-AC42-A6791BF18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84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155128-5DDB-45A7-88BF-6EA424682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1996E5-06A7-4E59-A41B-923606774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BB59A2A-AE76-48F8-BC1D-E8A40C1C7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B510B7E-467E-48CB-B8FA-2C6A34B74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4605523-A2C8-448C-A424-CDEB848C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B2119CE-75ED-4138-939C-89D6AFE4C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52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DD5C22-DB19-421A-B91B-2F5ED9517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95D2995-C6C9-4DD7-86C2-F748BA8CB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4EEE2ED-F91A-45D0-BA07-CD931A7DB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5502A9B-3BE8-4F30-93D0-4176B127F4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5E32D91-6112-4510-8E06-546A2B66DE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2E8C891-2259-4733-B429-8513AEE8B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2375BC3-87C6-4671-A0C4-095CCCB66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B728B1C-9149-4CB2-BBCC-B41AAD11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6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C94AAD-CB08-47E9-860B-3AF8EEC15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7DD797C-62A1-4865-80F5-11009A36D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58EDB07-5580-441E-A9C4-E57190670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90E1BAD-AC3A-4F4A-B849-9704CA7BB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97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F89769A-DC4B-44CC-B14D-183C58FA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F6F8CEB-EBB1-4FA7-AD9A-B345DCEC7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25530CD-D051-4855-B99C-3F6521668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9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37D73B-833C-48EE-A841-D34E0AC27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14B94AF-EBBB-4B72-8304-0E46A5E43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A44C8C9-C594-4FFF-ACB9-A90D2487F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63B6722-C6AC-4406-9891-40CCF2170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82E834D-40C5-4584-B85A-BB79724C1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9C08BF2-44C3-4CDD-AA37-9EC02833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2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11D35F7-A54B-4B1D-B95A-6B708E55D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5DF9216-9080-4A79-AF77-195C492F8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EC2E69A-FDEF-4CD2-9B0D-293C8AE4B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221714A-1208-4DF9-A4A6-70884251B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DD4D38-C7D8-44C5-8A08-E35B12E69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9A258D8-551A-430A-AAAC-BAE9AB46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065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F8F7E8-285D-46CC-944B-6B2D6B9DC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DD92FBF-E1E6-46F4-8207-BF1DA8811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4875C82-5D5D-4794-B67F-4170C4D966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9999-6091-4324-8794-5FA01AA04BB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B7C657C-1BB8-4C04-9442-DA66319777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A6710C6-F899-4891-AC7E-BF8D71E64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0E267-793E-44BA-9211-651D3B029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01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9F68F85-0FBE-497F-B957-3EC65016A8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2C6F89-9DF9-451C-A259-063E603930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Весенний </a:t>
            </a:r>
            <a:r>
              <a:rPr lang="ru-RU" b="1" i="1" dirty="0" smtClean="0"/>
              <a:t>пейзаж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sz="2200" b="1" i="1" dirty="0" smtClean="0"/>
              <a:t>Подготовила воспитатель ГБОУ Школа №2001</a:t>
            </a:r>
            <a:br>
              <a:rPr lang="ru-RU" sz="2200" b="1" i="1" dirty="0" smtClean="0"/>
            </a:br>
            <a:r>
              <a:rPr lang="ru-RU" sz="2200" b="1" i="1" dirty="0" smtClean="0"/>
              <a:t>Забава Людмила Леонидовна</a:t>
            </a:r>
            <a:br>
              <a:rPr lang="ru-RU" sz="2200" b="1" i="1" dirty="0" smtClean="0"/>
            </a:br>
            <a:r>
              <a:rPr lang="ru-RU" sz="2200" b="1" i="1" dirty="0" smtClean="0"/>
              <a:t>Москва 2020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3817334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нутренний, стол, сидит, комна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2769F1A0-D64B-463F-8998-985FCBFEF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880" y="0"/>
            <a:ext cx="8127999" cy="6858000"/>
          </a:xfrm>
        </p:spPr>
      </p:pic>
    </p:spTree>
    <p:extLst>
      <p:ext uri="{BB962C8B-B14F-4D97-AF65-F5344CB8AC3E}">
        <p14:creationId xmlns:p14="http://schemas.microsoft.com/office/powerpoint/2010/main" val="3647384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нутренний, стол, цветок, ваза&#10;&#10;Автоматически созданное описание">
            <a:extLst>
              <a:ext uri="{FF2B5EF4-FFF2-40B4-BE49-F238E27FC236}">
                <a16:creationId xmlns="" xmlns:a16="http://schemas.microsoft.com/office/drawing/2014/main" id="{01802843-EA65-443D-9AD1-118C08A2E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760" y="353291"/>
            <a:ext cx="7416799" cy="6172200"/>
          </a:xfrm>
        </p:spPr>
      </p:pic>
    </p:spTree>
    <p:extLst>
      <p:ext uri="{BB962C8B-B14F-4D97-AF65-F5344CB8AC3E}">
        <p14:creationId xmlns:p14="http://schemas.microsoft.com/office/powerpoint/2010/main" val="4042826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нутренний, стол, зеленый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A947A760-9ACA-41EB-A9B6-29BEB15A8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00770" y="-206508"/>
            <a:ext cx="6590459" cy="7003475"/>
          </a:xfrm>
        </p:spPr>
      </p:pic>
    </p:spTree>
    <p:extLst>
      <p:ext uri="{BB962C8B-B14F-4D97-AF65-F5344CB8AC3E}">
        <p14:creationId xmlns:p14="http://schemas.microsoft.com/office/powerpoint/2010/main" val="1315276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стол, цветок, ваза, зда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0E1B2938-12F0-4ABC-B6A3-5DDFC9697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121" y="228600"/>
            <a:ext cx="7782560" cy="6629400"/>
          </a:xfrm>
        </p:spPr>
      </p:pic>
    </p:spTree>
    <p:extLst>
      <p:ext uri="{BB962C8B-B14F-4D97-AF65-F5344CB8AC3E}">
        <p14:creationId xmlns:p14="http://schemas.microsoft.com/office/powerpoint/2010/main" val="1887118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9D399E0-95B1-4291-9871-7428E40770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814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CC3206-AF80-47D0-9980-97E3C5D11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3040"/>
            <a:ext cx="10515600" cy="398272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288833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УДАЛЕНКА\20200429_165034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43370" y="676490"/>
            <a:ext cx="2734187" cy="170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аттестация\УДАЛЕНКА\IMG-20200429-WA003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82903">
            <a:off x="609601" y="346631"/>
            <a:ext cx="2309446" cy="209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аттестация\УДАЛЕНКА\IMG-20200429-WA00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1992">
            <a:off x="3374568" y="1199803"/>
            <a:ext cx="1970779" cy="262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аттестация\УДАЛЕНКА\IMG-20200429-WA00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691">
            <a:off x="9048322" y="232156"/>
            <a:ext cx="2156289" cy="287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аттестация\УДАЛЕНКА\IMG-20200429-WA003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43919">
            <a:off x="8052809" y="3635129"/>
            <a:ext cx="1935382" cy="277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аттестация\УДАЛЕНКА\IMG-20200429-WA0027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9655" y="3542511"/>
            <a:ext cx="1790860" cy="224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аттестация\УДАЛЕНКА\IMG-20200429-WA003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17" y="4085560"/>
            <a:ext cx="3483506" cy="246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49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сидит, деревянный, бел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2D9FC5DC-C1CE-4FF3-B1B9-F2ADD69E2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160" y="187036"/>
            <a:ext cx="8351519" cy="6483928"/>
          </a:xfrm>
        </p:spPr>
      </p:pic>
    </p:spTree>
    <p:extLst>
      <p:ext uri="{BB962C8B-B14F-4D97-AF65-F5344CB8AC3E}">
        <p14:creationId xmlns:p14="http://schemas.microsoft.com/office/powerpoint/2010/main" val="413843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 descr="Изображение выглядит как объект, внутренний, деревянный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0AF2EE9-2E30-444C-BE57-561F9B17D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78887" y="-573633"/>
            <a:ext cx="6318706" cy="8087360"/>
          </a:xfrm>
        </p:spPr>
      </p:pic>
    </p:spTree>
    <p:extLst>
      <p:ext uri="{BB962C8B-B14F-4D97-AF65-F5344CB8AC3E}">
        <p14:creationId xmlns:p14="http://schemas.microsoft.com/office/powerpoint/2010/main" val="347921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желтый, сидит, стол, деревянн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E448D293-8E47-4FEF-8210-95A16710B8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37991" y="-421645"/>
            <a:ext cx="6192981" cy="7701278"/>
          </a:xfrm>
        </p:spPr>
      </p:pic>
    </p:spTree>
    <p:extLst>
      <p:ext uri="{BB962C8B-B14F-4D97-AF65-F5344CB8AC3E}">
        <p14:creationId xmlns:p14="http://schemas.microsoft.com/office/powerpoint/2010/main" val="2385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нутренний, стол, сидит, деревянн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6CC22584-08CF-4600-8140-BBAACC09C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60918" y="-696197"/>
            <a:ext cx="6296887" cy="8229602"/>
          </a:xfrm>
        </p:spPr>
      </p:pic>
    </p:spTree>
    <p:extLst>
      <p:ext uri="{BB962C8B-B14F-4D97-AF65-F5344CB8AC3E}">
        <p14:creationId xmlns:p14="http://schemas.microsoft.com/office/powerpoint/2010/main" val="54582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орт, стол, сидит, поезд&#10;&#10;Автоматически созданное описание">
            <a:extLst>
              <a:ext uri="{FF2B5EF4-FFF2-40B4-BE49-F238E27FC236}">
                <a16:creationId xmlns="" xmlns:a16="http://schemas.microsoft.com/office/drawing/2014/main" id="{0BA1C72B-A87D-4B95-A264-CA2BE030D6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65122" y="-386081"/>
            <a:ext cx="6400800" cy="7620002"/>
          </a:xfrm>
        </p:spPr>
      </p:pic>
    </p:spTree>
    <p:extLst>
      <p:ext uri="{BB962C8B-B14F-4D97-AF65-F5344CB8AC3E}">
        <p14:creationId xmlns:p14="http://schemas.microsoft.com/office/powerpoint/2010/main" val="450291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орт, сидит, зеленый, еда&#10;&#10;Автоматически созданное описание">
            <a:extLst>
              <a:ext uri="{FF2B5EF4-FFF2-40B4-BE49-F238E27FC236}">
                <a16:creationId xmlns="" xmlns:a16="http://schemas.microsoft.com/office/drawing/2014/main" id="{44D0B644-3E49-417E-BB9C-B2AF65A534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74099" y="-790117"/>
            <a:ext cx="6543040" cy="8123274"/>
          </a:xfrm>
        </p:spPr>
      </p:pic>
    </p:spTree>
    <p:extLst>
      <p:ext uri="{BB962C8B-B14F-4D97-AF65-F5344CB8AC3E}">
        <p14:creationId xmlns:p14="http://schemas.microsoft.com/office/powerpoint/2010/main" val="3104745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сидит, стол, еда, зелен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C7BD4217-2A18-4909-A8DB-FC1CD86A9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07607" y="-218448"/>
            <a:ext cx="6234547" cy="7294883"/>
          </a:xfrm>
        </p:spPr>
      </p:pic>
    </p:spTree>
    <p:extLst>
      <p:ext uri="{BB962C8B-B14F-4D97-AF65-F5344CB8AC3E}">
        <p14:creationId xmlns:p14="http://schemas.microsoft.com/office/powerpoint/2010/main" val="29332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стол, желтый, сидит, рису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A670421-2DEE-4AD5-B69B-1F6F46762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20" y="264161"/>
            <a:ext cx="7823200" cy="6403960"/>
          </a:xfrm>
        </p:spPr>
      </p:pic>
    </p:spTree>
    <p:extLst>
      <p:ext uri="{BB962C8B-B14F-4D97-AF65-F5344CB8AC3E}">
        <p14:creationId xmlns:p14="http://schemas.microsoft.com/office/powerpoint/2010/main" val="2871190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</Words>
  <Application>Microsoft Office PowerPoint</Application>
  <PresentationFormat>Произвольный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Весенний пейзаж  Подготовила воспитатель ГБОУ Школа №2001 Забава Людмила Леонидовна Москва 2020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пейзаж</dc:title>
  <dc:creator>илья Забава</dc:creator>
  <cp:lastModifiedBy>Admin</cp:lastModifiedBy>
  <cp:revision>4</cp:revision>
  <dcterms:created xsi:type="dcterms:W3CDTF">2020-04-29T09:15:40Z</dcterms:created>
  <dcterms:modified xsi:type="dcterms:W3CDTF">2020-12-06T19:31:12Z</dcterms:modified>
</cp:coreProperties>
</file>