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92888" cy="8640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Внеклассное мероприятие для группы 1 курса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Блины, блинчики и оладь</a:t>
            </a:r>
            <a:r>
              <a:rPr lang="ru-RU" sz="2000" dirty="0">
                <a:solidFill>
                  <a:schemeClr val="bg1"/>
                </a:solidFill>
              </a:rPr>
              <a:t>и</a:t>
            </a:r>
          </a:p>
        </p:txBody>
      </p:sp>
      <p:pic>
        <p:nvPicPr>
          <p:cNvPr id="4" name="Рисунок 3" descr="Блины История происхожде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976664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887416" y="5805264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Автор: </a:t>
            </a:r>
            <a:r>
              <a:rPr lang="ru-RU" dirty="0" err="1" smtClean="0">
                <a:solidFill>
                  <a:schemeClr val="bg1"/>
                </a:solidFill>
              </a:rPr>
              <a:t>Сытник</a:t>
            </a:r>
            <a:r>
              <a:rPr lang="ru-RU" dirty="0" smtClean="0">
                <a:solidFill>
                  <a:schemeClr val="bg1"/>
                </a:solidFill>
              </a:rPr>
              <a:t> Анастасия Валерьевна, мастер производственного обучения, высшей квалификационной категории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16632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Краевое государственное бюджетное профессиональное образовательное учреждение «</a:t>
            </a:r>
            <a:r>
              <a:rPr lang="ru-RU" dirty="0" err="1" smtClean="0">
                <a:solidFill>
                  <a:schemeClr val="bg1"/>
                </a:solidFill>
              </a:rPr>
              <a:t>Яровской</a:t>
            </a:r>
            <a:r>
              <a:rPr lang="ru-RU" dirty="0" smtClean="0">
                <a:solidFill>
                  <a:schemeClr val="bg1"/>
                </a:solidFill>
              </a:rPr>
              <a:t> политехнический техникум»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7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334045"/>
            <a:ext cx="5012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Блюда из блинов 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Блинный тирамису-то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949660"/>
            <a:ext cx="257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Блинный </a:t>
            </a:r>
            <a:r>
              <a:rPr lang="ru-RU" b="1" dirty="0" err="1" smtClean="0">
                <a:solidFill>
                  <a:srgbClr val="002060"/>
                </a:solidFill>
              </a:rPr>
              <a:t>тирамису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6" name="Picture 4" descr="Рулет из лосося на подставке из блинчика с апельсинами и соусом из черники и имбир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4015307"/>
            <a:ext cx="2714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Рулет с лососем из блинчика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8" name="Picture 6" descr="Блинчики с мороженым и фрукт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720" y="1140146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00191" y="4015307"/>
            <a:ext cx="25531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Блинчики с мороженым и фруктами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8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тальянский салат с русским блинчик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7146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7" y="3429000"/>
            <a:ext cx="271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Итальянский салат с русскими блинчиками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20" name="Picture 4" descr="Фото к рецепту: Блинная запеканка с грибами и сыро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799" y="484490"/>
            <a:ext cx="3018401" cy="27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1879" y="3429000"/>
            <a:ext cx="2880321" cy="667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Блинная запеканка с грибами и сыром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22" name="Picture 6" descr="Фото к рецепту: Блинчики с яичниц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84490"/>
            <a:ext cx="2448272" cy="270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6216" y="3573016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Блинчики с яичницей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3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Блины в разных странах 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1268" name="Picture 4" descr="https://im0-tub-ru.yandex.net/i?id=f9c905572d1cd5187bc3b12b9071c741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628801"/>
            <a:ext cx="9143999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7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54821"/>
            <a:ext cx="36724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Если считаете, что «тонкие лепешечки» обожают только в России, то сильно заблуждаетесь. Блюда любимо многими народами, причем в каждом государстве имеется собственный рецепт приготовления блинчиков.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3284984"/>
            <a:ext cx="3923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Жители Франции подарили свое сердце тонким изделиям из теста, свернутым в </a:t>
            </a:r>
            <a:r>
              <a:rPr lang="ru-RU" dirty="0" err="1">
                <a:solidFill>
                  <a:srgbClr val="002060"/>
                </a:solidFill>
              </a:rPr>
              <a:t>рулетик</a:t>
            </a:r>
            <a:r>
              <a:rPr lang="ru-RU" dirty="0">
                <a:solidFill>
                  <a:srgbClr val="002060"/>
                </a:solidFill>
              </a:rPr>
              <a:t>. Внутри имеется разнообразная начинка, от сладкого крема до морепродуктов. Блюдо носит названием </a:t>
            </a:r>
            <a:r>
              <a:rPr lang="ru-RU" b="1" dirty="0">
                <a:solidFill>
                  <a:schemeClr val="bg1"/>
                </a:solidFill>
              </a:rPr>
              <a:t>креп.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Оно пользуется большой популярностью в Португалии, Бразилии, Бельгии. Также крепы полюбились жителям Азии, включая Японию, Китай и Таиланд.</a:t>
            </a:r>
          </a:p>
        </p:txBody>
      </p:sp>
      <p:pic>
        <p:nvPicPr>
          <p:cNvPr id="10242" name="Picture 2" descr="https://easywaylife.ru/wp-content/uploads/2018/01/img_5a5b331eb8d8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581" y="0"/>
            <a:ext cx="475942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zabavnik.club/wp-content/uploads/2018/07/bliny_7_151644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420" y="3140968"/>
            <a:ext cx="5040738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1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3746" y="692696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Мексиканцы пополнили мировое собрание рецептом </a:t>
            </a:r>
            <a:r>
              <a:rPr lang="ru-RU" b="1" dirty="0" err="1">
                <a:solidFill>
                  <a:schemeClr val="bg1"/>
                </a:solidFill>
                <a:ea typeface="Times New Roman"/>
                <a:cs typeface="Times New Roman"/>
              </a:rPr>
              <a:t>тортильяс</a:t>
            </a:r>
            <a:r>
              <a:rPr lang="ru-RU" dirty="0">
                <a:ea typeface="Times New Roman"/>
                <a:cs typeface="Times New Roman"/>
              </a:rPr>
              <a:t>, </a:t>
            </a: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в которые заворачивали фасолевую или мясную начинку с томатным соусом.</a:t>
            </a:r>
            <a:endParaRPr lang="ru-RU" sz="16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8580" y="3565911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solidFill>
                  <a:schemeClr val="bg1"/>
                </a:solidFill>
                <a:ea typeface="Calibri"/>
                <a:cs typeface="Times New Roman"/>
              </a:rPr>
              <a:t>Панкейки</a:t>
            </a: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— это американские блинчики, которые немного напоминают французские крепы. Тесто для них замешивается на молоке, а жарят их на сухой сковороде без масла. От </a:t>
            </a:r>
            <a:r>
              <a:rPr lang="ru-RU" dirty="0" err="1">
                <a:solidFill>
                  <a:srgbClr val="002060"/>
                </a:solidFill>
                <a:ea typeface="Calibri"/>
                <a:cs typeface="Times New Roman"/>
              </a:rPr>
              <a:t>оладьев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 они отличаются и по размеру: </a:t>
            </a:r>
            <a:r>
              <a:rPr lang="ru-RU" dirty="0" err="1">
                <a:solidFill>
                  <a:srgbClr val="002060"/>
                </a:solidFill>
                <a:ea typeface="Calibri"/>
                <a:cs typeface="Times New Roman"/>
              </a:rPr>
              <a:t>панкейки</a:t>
            </a:r>
            <a:r>
              <a:rPr lang="ru-RU" dirty="0">
                <a:solidFill>
                  <a:srgbClr val="002060"/>
                </a:solidFill>
                <a:ea typeface="Calibri"/>
                <a:cs typeface="Times New Roman"/>
              </a:rPr>
              <a:t> традиционно выпекают довольно большими, размером с блюдце</a:t>
            </a:r>
            <a:r>
              <a:rPr lang="ru-RU" dirty="0">
                <a:ea typeface="Calibri"/>
                <a:cs typeface="Times New Roman"/>
              </a:rPr>
              <a:t>. </a:t>
            </a:r>
            <a:endParaRPr lang="ru-RU" dirty="0"/>
          </a:p>
        </p:txBody>
      </p:sp>
      <p:pic>
        <p:nvPicPr>
          <p:cNvPr id="1026" name="Picture 2" descr="https://im0-tub-ru.yandex.net/i?id=361598d3e0a8fe3dfc26d2fd86dce73b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565911"/>
            <a:ext cx="4094828" cy="253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irogi-i-torty.ru/wp-content/uploads/2018/12/Opera-Snimok_2018-12-19_125135_povar.co_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824" y="188640"/>
            <a:ext cx="4223087" cy="269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979712" y="476673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Мастер класс-сладкие роллы из блинов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2168" y="5151095"/>
            <a:ext cx="5508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</a:rPr>
              <a:t>Мастер класс </a:t>
            </a:r>
            <a:r>
              <a:rPr lang="ru-RU" sz="2000" b="1" dirty="0" smtClean="0">
                <a:solidFill>
                  <a:srgbClr val="002060"/>
                </a:solidFill>
              </a:rPr>
              <a:t>провёл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Ибрагимов </a:t>
            </a:r>
            <a:r>
              <a:rPr lang="ru-RU" sz="2000" b="1" dirty="0" err="1" smtClean="0">
                <a:solidFill>
                  <a:srgbClr val="002060"/>
                </a:solidFill>
              </a:rPr>
              <a:t>Алижан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студент группы ТОП-31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s://im0-tub-ru.yandex.net/i?id=d73ceb0f6896173dd1ab07c24995b381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08" y="162880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im0-tub-ru.yandex.net/i?id=f1c1c0c2f7dc7b9a8765f3ee458cd87e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410445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8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404664"/>
            <a:ext cx="66967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>
                <a:solidFill>
                  <a:srgbClr val="002060"/>
                </a:solidFill>
              </a:rPr>
              <a:t>Спасибо за внимание !</a:t>
            </a:r>
          </a:p>
        </p:txBody>
      </p:sp>
      <p:pic>
        <p:nvPicPr>
          <p:cNvPr id="13314" name="Picture 2" descr="https://im0-tub-ru.yandex.net/i?id=1e8d1e81c65d59db891999cd733f3efc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562424"/>
            <a:ext cx="4248472" cy="37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06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42484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История возникновения блинов.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Принято </a:t>
            </a:r>
            <a:r>
              <a:rPr lang="ru-RU" dirty="0">
                <a:solidFill>
                  <a:srgbClr val="002060"/>
                </a:solidFill>
              </a:rPr>
              <a:t>считать, что блины - чисто русское блюдо, и об этом свидетельствует многовековая традиция изготовления и употребления лакомства во всех его видах. Действительно, на Руси они укоренились давно и надолго. Хотя, еще в V веке до нашей эры египтяне изготавливали кислые лепешки, своего рода блины. История происхождения данного блюда уходит в глубину </a:t>
            </a:r>
            <a:r>
              <a:rPr lang="ru-RU" dirty="0" smtClean="0">
                <a:solidFill>
                  <a:srgbClr val="002060"/>
                </a:solidFill>
              </a:rPr>
              <a:t>веков.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русские блины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248472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kapushka.ru/wp-content/uploads/2016/03/blinchiki_9-e1458296840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25311"/>
            <a:ext cx="371024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1.1zoom.ru/b5050/886/Pancake_Frying_pan_541643_2880x18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455" y="3675036"/>
            <a:ext cx="4172574" cy="294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89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392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Разница между оладьями и блинами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Золотистые, ароматные, а также безумно аппетитные блинчики и оладушки неизменно занимают почетное место на нашем столе. Один взгляд на эти румяные кругляши провоцирует обильное слюноотделение. Однако внешняя и вкусовая схожесть данных блюд зачастую вызывает путаницу у людей, далеких от кулинарных премудростей. В помощь таковым приведем подробный ответ на вопрос, чем отличаются оладьи от блинов.</a:t>
            </a:r>
          </a:p>
        </p:txBody>
      </p:sp>
      <p:pic>
        <p:nvPicPr>
          <p:cNvPr id="2050" name="Picture 2" descr="Вкуснейшие оладуш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412495" cy="274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tnosoft.com.ua/wp-content/uploads/2018/03/10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85" y="3736578"/>
            <a:ext cx="4430721" cy="29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ekreti-domovodstva.ru/wp-content/uploads/2016/12/bliny-na-moloke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36578"/>
            <a:ext cx="3925290" cy="29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77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378" y="908720"/>
            <a:ext cx="4392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Блины </a:t>
            </a:r>
            <a:r>
              <a:rPr lang="ru-RU" dirty="0"/>
              <a:t>– </a:t>
            </a:r>
            <a:r>
              <a:rPr lang="ru-RU" dirty="0">
                <a:solidFill>
                  <a:srgbClr val="002060"/>
                </a:solidFill>
              </a:rPr>
              <a:t>тонкие жареные лепешки традиционно круглой формы, приготовленные на основе жидкого теста. Своими корнями они уходят в доисторические времена, предположительно считаются первым мучным кулинарным изделием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Что </a:t>
            </a:r>
            <a:r>
              <a:rPr lang="ru-RU" dirty="0">
                <a:solidFill>
                  <a:srgbClr val="002060"/>
                </a:solidFill>
              </a:rPr>
              <a:t>же касается русских блинов, то они отличаются уникальной консистенцией. Мягкие, рыхлые, ноздреватые, пышные и легкие кругляши украшены четко различимым рисунком бесчисленных пор. Они подобно губке впитывают в себя растопленное масло, благодаря чему становятся лоснящимися и сочными.</a:t>
            </a:r>
          </a:p>
        </p:txBody>
      </p:sp>
      <p:pic>
        <p:nvPicPr>
          <p:cNvPr id="3074" name="Picture 2" descr="https://thedifference.ru/wp-content/uploads/2015/12/chem-otlichayutsya-oladi-ot-blinov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24847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3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3024336" cy="5544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Оладьи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/>
              <a:t>– </a:t>
            </a:r>
            <a:r>
              <a:rPr lang="ru-RU" dirty="0">
                <a:solidFill>
                  <a:srgbClr val="002060"/>
                </a:solidFill>
              </a:rPr>
              <a:t>толстые жареные лепешки, приготовленные из жидкого теста на основе яиц и муки с добавлением дрожжей или соды. Первое упоминание данного блюда встречается в литературных источниках середины XVII века. В то время оладьями назывались маленькие толстенькие </a:t>
            </a:r>
            <a:r>
              <a:rPr lang="ru-RU" dirty="0" err="1">
                <a:solidFill>
                  <a:srgbClr val="002060"/>
                </a:solidFill>
              </a:rPr>
              <a:t>блинцы</a:t>
            </a:r>
            <a:r>
              <a:rPr lang="ru-RU" dirty="0">
                <a:solidFill>
                  <a:srgbClr val="002060"/>
                </a:solidFill>
              </a:rPr>
              <a:t> из кислого теста. Готовились они на основе самых разнообразных ингредиентов: картофеля, пшенки, манки и т. д. Привычный для нас состав оладьи приобрели в XIX веке.</a:t>
            </a:r>
          </a:p>
        </p:txBody>
      </p:sp>
      <p:pic>
        <p:nvPicPr>
          <p:cNvPr id="4098" name="Picture 2" descr="https://thedifference.ru/wp-content/uploads/2015/12/chem-otlichayutsya-oladi-ot-blinov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5616624" cy="495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7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Блинчики-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это блины, которые от простых блинов отличаются только тестом. Блинчики готовятся из пресного теста.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img.povar.ru/mobile/44/b8/94/e7/vkusneishie_blini_na_moloke-4354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1052737"/>
            <a:ext cx="6912767" cy="503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6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9992" y="2924944"/>
            <a:ext cx="2990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0648"/>
            <a:ext cx="82975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чем </a:t>
            </a:r>
            <a:endParaRPr lang="en-US" sz="8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ru-RU" sz="8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как</a:t>
            </a:r>
            <a:r>
              <a:rPr lang="en-US" sz="8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8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подаются блины! </a:t>
            </a:r>
            <a:endParaRPr lang="ru-RU" sz="8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Начинки для блинов: с сёмгой и сыро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5273228" cy="263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3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Начинки для блинов: с сыром и шпинато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279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pbs.twimg.com/media/C5LY0GaWEAEC4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639" y="49888"/>
            <a:ext cx="324036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prostokvashino.ru/upload/%D0%91%D0%BB%D0%B8%D0%BD%D0%BD%D1%8B%D0%B5_%D1%80%D1%83%D0%BB%D0%B5%D1%82%D0%B8%D0%BA%D0%B8-%D0%B3%D0%BB%D0%B0%D0%B2%D0%BD%D0%BE%D0%B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8333" y="2163869"/>
            <a:ext cx="370790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im0-tub-ru.yandex.net/i?id=2092579dfa0880dec7af432c6b43c4fc-l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144982"/>
            <a:ext cx="3242347" cy="241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im0-tub-ru.yandex.net/i?id=1c8d3e157b537e2f3cf45f70619ae329-l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4513606"/>
            <a:ext cx="3705918" cy="23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s://im0-tub-ru.yandex.net/i?id=e2e7ce9b16597dad1f84f4aa49e1d38e-l&amp;n=1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3" y="4540133"/>
            <a:ext cx="3164548" cy="232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s://im0-tub-ru.yandex.net/i?id=4203b571ef1993a0951bfcb68e91461f-l&amp;n=1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451" y="4513606"/>
            <a:ext cx="2271549" cy="234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2686" y="116632"/>
            <a:ext cx="64713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Блины-символ масленицы.  Про блины  сочинили много разных стихотворений и историй.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2686" y="1124745"/>
            <a:ext cx="23631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Ох, люблю же я блины!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До чего они вкусны!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Мне их бабушка печёт.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Вот опять их есть зовёт.</a:t>
            </a:r>
          </a:p>
          <a:p>
            <a:r>
              <a:rPr lang="ru-RU" dirty="0">
                <a:solidFill>
                  <a:srgbClr val="002060"/>
                </a:solidFill>
              </a:rPr>
              <a:t>Я пеку румяные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Русские блины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По рецепту древнему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Предков старины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Знает его тайну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2700" y="5013176"/>
            <a:ext cx="2958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Ой, </a:t>
            </a:r>
            <a:r>
              <a:rPr lang="ru-RU" dirty="0" err="1">
                <a:solidFill>
                  <a:srgbClr val="002060"/>
                </a:solidFill>
              </a:rPr>
              <a:t>блиночки</a:t>
            </a:r>
            <a:r>
              <a:rPr lang="ru-RU" dirty="0">
                <a:solidFill>
                  <a:srgbClr val="002060"/>
                </a:solidFill>
              </a:rPr>
              <a:t> хороши!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Напекла вам от души!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Вы, друзья, за стол садитесь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И блинками угоститесь!!!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2608" y="1268760"/>
            <a:ext cx="301480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Ах, вы блинчики, </a:t>
            </a:r>
            <a:r>
              <a:rPr lang="ru-RU" dirty="0" err="1">
                <a:solidFill>
                  <a:srgbClr val="002060"/>
                </a:solidFill>
              </a:rPr>
              <a:t>блиночки</a:t>
            </a:r>
            <a:r>
              <a:rPr lang="ru-RU" dirty="0">
                <a:solidFill>
                  <a:srgbClr val="002060"/>
                </a:solidFill>
              </a:rPr>
              <a:t>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Нарумяненные щёчки!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 жару в маслице на блюдце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Вкусной </a:t>
            </a:r>
            <a:r>
              <a:rPr lang="ru-RU" dirty="0" err="1">
                <a:solidFill>
                  <a:srgbClr val="002060"/>
                </a:solidFill>
              </a:rPr>
              <a:t>горкою</a:t>
            </a:r>
            <a:r>
              <a:rPr lang="ru-RU" dirty="0">
                <a:solidFill>
                  <a:srgbClr val="002060"/>
                </a:solidFill>
              </a:rPr>
              <a:t> кладутся!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Глаз от них не отвести,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А тем более уйти!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Аромат такой стоит,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Что звереет аппетит!..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После, кто уж разберёт,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Сколько их залезло в рот!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968" y="5032312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Достаю блины с печи –</a:t>
            </a:r>
          </a:p>
          <a:p>
            <a:r>
              <a:rPr lang="ru-RU" dirty="0">
                <a:solidFill>
                  <a:srgbClr val="002060"/>
                </a:solidFill>
              </a:rPr>
              <a:t>Словно солнце горячи:</a:t>
            </a:r>
          </a:p>
          <a:p>
            <a:r>
              <a:rPr lang="ru-RU" dirty="0">
                <a:solidFill>
                  <a:srgbClr val="002060"/>
                </a:solidFill>
              </a:rPr>
              <a:t>Ах, блины мои, блины,</a:t>
            </a:r>
          </a:p>
          <a:p>
            <a:r>
              <a:rPr lang="ru-RU" dirty="0">
                <a:solidFill>
                  <a:srgbClr val="002060"/>
                </a:solidFill>
              </a:rPr>
              <a:t>До чего же вы вкусны.</a:t>
            </a:r>
          </a:p>
        </p:txBody>
      </p:sp>
    </p:spTree>
    <p:extLst>
      <p:ext uri="{BB962C8B-B14F-4D97-AF65-F5344CB8AC3E}">
        <p14:creationId xmlns:p14="http://schemas.microsoft.com/office/powerpoint/2010/main" val="399861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164</TotalTime>
  <Words>578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Внеклассное мероприятие для группы 1 курса Блины, блинчики и оладьи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Блины, блинчики и оладья</dc:title>
  <dc:creator>Настёна</dc:creator>
  <cp:lastModifiedBy>Настёна</cp:lastModifiedBy>
  <cp:revision>18</cp:revision>
  <dcterms:created xsi:type="dcterms:W3CDTF">2019-04-09T06:21:24Z</dcterms:created>
  <dcterms:modified xsi:type="dcterms:W3CDTF">2020-12-06T02:55:59Z</dcterms:modified>
</cp:coreProperties>
</file>