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67" r:id="rId5"/>
    <p:sldId id="268" r:id="rId6"/>
    <p:sldId id="269" r:id="rId7"/>
    <p:sldId id="265"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4110860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1945620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F926128-2A4D-4EA2-9ADE-959258A3E208}"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2610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21063275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F926128-2A4D-4EA2-9ADE-959258A3E208}"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84144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3005682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3384724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366192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1187087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63E0C3-B9BD-4813-AF16-6323C54E3BDF}"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2793240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2150132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63E0C3-B9BD-4813-AF16-6323C54E3BDF}" type="datetimeFigureOut">
              <a:rPr lang="ru-RU" smtClean="0"/>
              <a:t>06.12.2020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3515988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63E0C3-B9BD-4813-AF16-6323C54E3BDF}" type="datetimeFigureOut">
              <a:rPr lang="ru-RU" smtClean="0"/>
              <a:t>06.12.2020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4197092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3E0C3-B9BD-4813-AF16-6323C54E3BDF}" type="datetimeFigureOut">
              <a:rPr lang="ru-RU" smtClean="0"/>
              <a:t>06.12.2020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1850581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3901159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63E0C3-B9BD-4813-AF16-6323C54E3BDF}"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F926128-2A4D-4EA2-9ADE-959258A3E208}" type="slidenum">
              <a:rPr lang="ru-RU" smtClean="0"/>
              <a:t>‹#›</a:t>
            </a:fld>
            <a:endParaRPr lang="ru-RU"/>
          </a:p>
        </p:txBody>
      </p:sp>
    </p:spTree>
    <p:extLst>
      <p:ext uri="{BB962C8B-B14F-4D97-AF65-F5344CB8AC3E}">
        <p14:creationId xmlns:p14="http://schemas.microsoft.com/office/powerpoint/2010/main" val="561805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763E0C3-B9BD-4813-AF16-6323C54E3BDF}" type="datetimeFigureOut">
              <a:rPr lang="ru-RU" smtClean="0"/>
              <a:t>06.12.2020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F926128-2A4D-4EA2-9ADE-959258A3E208}" type="slidenum">
              <a:rPr lang="ru-RU" smtClean="0"/>
              <a:t>‹#›</a:t>
            </a:fld>
            <a:endParaRPr lang="ru-RU"/>
          </a:p>
        </p:txBody>
      </p:sp>
    </p:spTree>
    <p:extLst>
      <p:ext uri="{BB962C8B-B14F-4D97-AF65-F5344CB8AC3E}">
        <p14:creationId xmlns:p14="http://schemas.microsoft.com/office/powerpoint/2010/main" val="21509004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a:t>M</a:t>
            </a:r>
            <a:r>
              <a:rPr lang="en-US" dirty="0" smtClean="0"/>
              <a:t>y </a:t>
            </a:r>
            <a:r>
              <a:rPr lang="en-US" dirty="0"/>
              <a:t>profession is a kindergarten teacher</a:t>
            </a:r>
            <a:endParaRPr lang="ru-RU" dirty="0"/>
          </a:p>
        </p:txBody>
      </p:sp>
      <p:sp>
        <p:nvSpPr>
          <p:cNvPr id="3" name="Подзаголовок 2"/>
          <p:cNvSpPr>
            <a:spLocks noGrp="1"/>
          </p:cNvSpPr>
          <p:nvPr>
            <p:ph type="subTitle" idx="1"/>
          </p:nvPr>
        </p:nvSpPr>
        <p:spPr/>
        <p:txBody>
          <a:bodyPr/>
          <a:lstStyle/>
          <a:p>
            <a:r>
              <a:rPr lang="en-US" dirty="0" smtClean="0"/>
              <a:t>By: Alexandra </a:t>
            </a:r>
            <a:r>
              <a:rPr lang="en-US" smtClean="0"/>
              <a:t>Klochkova</a:t>
            </a:r>
            <a:endParaRPr lang="ru-RU" dirty="0"/>
          </a:p>
        </p:txBody>
      </p:sp>
    </p:spTree>
    <p:extLst>
      <p:ext uri="{BB962C8B-B14F-4D97-AF65-F5344CB8AC3E}">
        <p14:creationId xmlns:p14="http://schemas.microsoft.com/office/powerpoint/2010/main" val="4053258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My</a:t>
            </a:r>
            <a:r>
              <a:rPr lang="ru-RU" dirty="0" smtClean="0"/>
              <a:t> </a:t>
            </a:r>
            <a:r>
              <a:rPr lang="en-US" dirty="0"/>
              <a:t>p</a:t>
            </a:r>
            <a:r>
              <a:rPr lang="en-US" dirty="0" smtClean="0"/>
              <a:t>edagogical </a:t>
            </a:r>
            <a:r>
              <a:rPr lang="en-US" dirty="0"/>
              <a:t>credo</a:t>
            </a:r>
            <a:endParaRPr lang="ru-RU" dirty="0"/>
          </a:p>
        </p:txBody>
      </p:sp>
      <p:sp>
        <p:nvSpPr>
          <p:cNvPr id="3" name="Объект 2"/>
          <p:cNvSpPr>
            <a:spLocks noGrp="1"/>
          </p:cNvSpPr>
          <p:nvPr>
            <p:ph idx="1"/>
          </p:nvPr>
        </p:nvSpPr>
        <p:spPr>
          <a:xfrm>
            <a:off x="5172500" y="1905000"/>
            <a:ext cx="6332111" cy="4006222"/>
          </a:xfrm>
        </p:spPr>
        <p:txBody>
          <a:bodyPr>
            <a:normAutofit/>
          </a:bodyPr>
          <a:lstStyle/>
          <a:p>
            <a:r>
              <a:rPr lang="en-US" sz="2000" dirty="0"/>
              <a:t>Being a teacher means wanting and being able to live with each child again and again, to see the world through his eyes, to be surprised and to know with him, to be invisible when the baby is busy with his business, and indispensable when he needs help and support.</a:t>
            </a:r>
            <a:endParaRPr lang="ru-RU" sz="2000" dirty="0"/>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87321" y="1905000"/>
            <a:ext cx="2857500" cy="2857500"/>
          </a:xfrm>
          <a:prstGeom prst="rect">
            <a:avLst/>
          </a:prstGeom>
          <a:ln>
            <a:noFill/>
          </a:ln>
          <a:effectLst>
            <a:softEdge rad="112500"/>
          </a:effectLst>
        </p:spPr>
      </p:pic>
    </p:spTree>
    <p:extLst>
      <p:ext uri="{BB962C8B-B14F-4D97-AF65-F5344CB8AC3E}">
        <p14:creationId xmlns:p14="http://schemas.microsoft.com/office/powerpoint/2010/main" val="467349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W</a:t>
            </a:r>
            <a:r>
              <a:rPr lang="en-US" dirty="0" smtClean="0"/>
              <a:t>ho </a:t>
            </a:r>
            <a:r>
              <a:rPr lang="en-US" dirty="0"/>
              <a:t>is a kindergarten </a:t>
            </a:r>
            <a:r>
              <a:rPr lang="en-US" dirty="0" smtClean="0"/>
              <a:t>teacher</a:t>
            </a:r>
            <a:r>
              <a:rPr lang="ru-RU" dirty="0" smtClean="0"/>
              <a:t>?</a:t>
            </a:r>
            <a:endParaRPr lang="ru-RU" dirty="0"/>
          </a:p>
        </p:txBody>
      </p:sp>
      <p:sp>
        <p:nvSpPr>
          <p:cNvPr id="3" name="Объект 2"/>
          <p:cNvSpPr>
            <a:spLocks noGrp="1"/>
          </p:cNvSpPr>
          <p:nvPr>
            <p:ph idx="1"/>
          </p:nvPr>
        </p:nvSpPr>
        <p:spPr>
          <a:xfrm>
            <a:off x="1132764" y="1214651"/>
            <a:ext cx="10371848" cy="4696571"/>
          </a:xfrm>
        </p:spPr>
        <p:txBody>
          <a:bodyPr/>
          <a:lstStyle/>
          <a:p>
            <a:pPr marL="0" indent="0">
              <a:buNone/>
            </a:pPr>
            <a:r>
              <a:rPr lang="en-US" dirty="0" smtClean="0"/>
              <a:t>The </a:t>
            </a:r>
            <a:r>
              <a:rPr lang="en-US" dirty="0"/>
              <a:t>kindergarten teacher is engaged in the education of the child: his education, training and development. Conducts charging, classes in the development of speech, oral numeracy, reading, drawing, sculpting, and natural science.</a:t>
            </a:r>
          </a:p>
          <a:p>
            <a:pPr marL="0" indent="0">
              <a:buNone/>
            </a:pPr>
            <a:r>
              <a:rPr lang="en-US" dirty="0"/>
              <a:t>Develops attention, memory, thinking, intelligence, initiative, communication skills in children. Introduces ethical and aesthetic standards of behavior in society.</a:t>
            </a:r>
          </a:p>
          <a:p>
            <a:pPr marL="0" indent="0">
              <a:buNone/>
            </a:pPr>
            <a:r>
              <a:rPr lang="en-US" dirty="0"/>
              <a:t>Organizes the pastime of children: games, a daily walk, other events in accordance with the regime of the day. Responsible for the life and health of children.</a:t>
            </a:r>
            <a:endParaRPr lang="ru-RU"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32764" y="3562936"/>
            <a:ext cx="475297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Имя\Desktop\изображение_viber_2020-05-25_19-45-5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7139" y="3562936"/>
            <a:ext cx="4697421" cy="31906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453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51379" y="177422"/>
            <a:ext cx="10058400" cy="655092"/>
          </a:xfrm>
        </p:spPr>
        <p:txBody>
          <a:bodyPr>
            <a:normAutofit/>
          </a:bodyPr>
          <a:lstStyle/>
          <a:p>
            <a:r>
              <a:rPr lang="en-US" sz="3000" dirty="0"/>
              <a:t>Main tasks and stages of kindergarten teacher's work</a:t>
            </a:r>
            <a:endParaRPr lang="ru-RU" sz="3000" dirty="0"/>
          </a:p>
        </p:txBody>
      </p:sp>
      <p:sp>
        <p:nvSpPr>
          <p:cNvPr id="3" name="Объект 2"/>
          <p:cNvSpPr>
            <a:spLocks noGrp="1"/>
          </p:cNvSpPr>
          <p:nvPr>
            <p:ph idx="1"/>
          </p:nvPr>
        </p:nvSpPr>
        <p:spPr>
          <a:xfrm>
            <a:off x="1651378" y="968991"/>
            <a:ext cx="9853233" cy="5595581"/>
          </a:xfrm>
        </p:spPr>
        <p:txBody>
          <a:bodyPr>
            <a:normAutofit/>
          </a:bodyPr>
          <a:lstStyle/>
          <a:p>
            <a:r>
              <a:rPr lang="en-US" dirty="0"/>
              <a:t>My main task as a modern kindergarten teacher is to develop a creative, sociable and friendly personality. It is necessary to predict and evaluate their results, develop independence and initiative. Create conditions for the realization of the individual abilities of each child.</a:t>
            </a:r>
            <a:endParaRPr lang="ru-RU" dirty="0"/>
          </a:p>
        </p:txBody>
      </p:sp>
      <p:pic>
        <p:nvPicPr>
          <p:cNvPr id="6" name="Picture 2" descr="C:\Users\Acer\Desktop\На визитку\изображение_viber_2020-09-09_15-25-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40775" y="2133504"/>
            <a:ext cx="3852949" cy="2331766"/>
          </a:xfrm>
          <a:prstGeom prst="rect">
            <a:avLst/>
          </a:prstGeom>
          <a:ln>
            <a:noFill/>
          </a:ln>
          <a:effectLst>
            <a:softEdge rad="112500"/>
          </a:effectLst>
        </p:spPr>
      </p:pic>
      <p:pic>
        <p:nvPicPr>
          <p:cNvPr id="7" name="Picture 3" descr="C:\Users\Acer\Desktop\На визитку\изображение_viber_2020-09-21_14-22-27роитри.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6710" y="2133504"/>
            <a:ext cx="3949133" cy="2331766"/>
          </a:xfrm>
          <a:prstGeom prst="rect">
            <a:avLst/>
          </a:prstGeom>
          <a:ln>
            <a:noFill/>
          </a:ln>
          <a:effectLst>
            <a:softEdge rad="112500"/>
          </a:effectLst>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40775" y="4412135"/>
            <a:ext cx="3852949" cy="2288914"/>
          </a:xfrm>
          <a:prstGeom prst="rect">
            <a:avLst/>
          </a:prstGeom>
          <a:ln>
            <a:noFill/>
          </a:ln>
          <a:effectLst>
            <a:softEdge rad="112500"/>
          </a:effectLst>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46711" y="4436450"/>
            <a:ext cx="3949132" cy="2240283"/>
          </a:xfrm>
          <a:prstGeom prst="rect">
            <a:avLst/>
          </a:prstGeom>
          <a:ln>
            <a:noFill/>
          </a:ln>
          <a:effectLst>
            <a:softEdge rad="112500"/>
          </a:effectLst>
        </p:spPr>
      </p:pic>
    </p:spTree>
    <p:extLst>
      <p:ext uri="{BB962C8B-B14F-4D97-AF65-F5344CB8AC3E}">
        <p14:creationId xmlns:p14="http://schemas.microsoft.com/office/powerpoint/2010/main" val="1593671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Modern </a:t>
            </a:r>
            <a:r>
              <a:rPr lang="en-US" dirty="0"/>
              <a:t>teaching methods</a:t>
            </a:r>
            <a:endParaRPr lang="ru-RU" dirty="0"/>
          </a:p>
        </p:txBody>
      </p:sp>
      <p:sp>
        <p:nvSpPr>
          <p:cNvPr id="3" name="Объект 2"/>
          <p:cNvSpPr>
            <a:spLocks noGrp="1"/>
          </p:cNvSpPr>
          <p:nvPr>
            <p:ph idx="1"/>
          </p:nvPr>
        </p:nvSpPr>
        <p:spPr/>
        <p:txBody>
          <a:bodyPr/>
          <a:lstStyle/>
          <a:p>
            <a:pPr marL="0" indent="0">
              <a:buNone/>
            </a:pPr>
            <a:r>
              <a:rPr lang="en-US" sz="2000" b="1" dirty="0" smtClean="0"/>
              <a:t>In </a:t>
            </a:r>
            <a:r>
              <a:rPr lang="en-US" sz="2000" b="1" dirty="0"/>
              <a:t>my work, I use modern educational technologies, such as: </a:t>
            </a:r>
          </a:p>
          <a:p>
            <a:r>
              <a:rPr lang="en-US" dirty="0" smtClean="0"/>
              <a:t>Health-saving </a:t>
            </a:r>
            <a:r>
              <a:rPr lang="en-US" dirty="0"/>
              <a:t>technologies</a:t>
            </a:r>
          </a:p>
          <a:p>
            <a:r>
              <a:rPr lang="en-US" dirty="0"/>
              <a:t>Development Learning Technology</a:t>
            </a:r>
          </a:p>
          <a:p>
            <a:r>
              <a:rPr lang="en-US" dirty="0" smtClean="0"/>
              <a:t>Technology </a:t>
            </a:r>
            <a:r>
              <a:rPr lang="en-US" dirty="0"/>
              <a:t>of project activity</a:t>
            </a:r>
          </a:p>
          <a:p>
            <a:r>
              <a:rPr lang="en-US" dirty="0"/>
              <a:t>Information and communication technologies</a:t>
            </a:r>
          </a:p>
          <a:p>
            <a:r>
              <a:rPr lang="en-US" dirty="0" smtClean="0"/>
              <a:t>Personal-oriented </a:t>
            </a:r>
            <a:r>
              <a:rPr lang="en-US" dirty="0"/>
              <a:t>technologies</a:t>
            </a:r>
          </a:p>
          <a:p>
            <a:r>
              <a:rPr lang="en-US" dirty="0"/>
              <a:t>correction technology</a:t>
            </a:r>
          </a:p>
          <a:p>
            <a:r>
              <a:rPr lang="en-US" dirty="0"/>
              <a:t>gaming technology</a:t>
            </a:r>
            <a:endParaRPr lang="ru-RU" dirty="0"/>
          </a:p>
        </p:txBody>
      </p:sp>
    </p:spTree>
    <p:extLst>
      <p:ext uri="{BB962C8B-B14F-4D97-AF65-F5344CB8AC3E}">
        <p14:creationId xmlns:p14="http://schemas.microsoft.com/office/powerpoint/2010/main" val="1710874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2323" y="354842"/>
            <a:ext cx="9812290" cy="1296537"/>
          </a:xfrm>
        </p:spPr>
        <p:txBody>
          <a:bodyPr>
            <a:normAutofit/>
          </a:bodyPr>
          <a:lstStyle/>
          <a:p>
            <a:r>
              <a:rPr lang="en-US" sz="2400" dirty="0"/>
              <a:t>I am constantly improving, taking part in seminars and advanced training courses.</a:t>
            </a:r>
            <a:br>
              <a:rPr lang="en-US" sz="2400" dirty="0"/>
            </a:br>
            <a:r>
              <a:rPr lang="en-US" sz="2400" dirty="0"/>
              <a:t>I also develop and create methodological manuals.</a:t>
            </a:r>
            <a:endParaRPr lang="ru-RU" sz="2400" dirty="0"/>
          </a:p>
        </p:txBody>
      </p:sp>
      <p:pic>
        <p:nvPicPr>
          <p:cNvPr id="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989007" y="1651378"/>
            <a:ext cx="3753254" cy="247671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14230" y="4128089"/>
            <a:ext cx="3608898" cy="25065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71191" y="1651378"/>
            <a:ext cx="3908580" cy="2348851"/>
          </a:xfrm>
          <a:prstGeom prst="rect">
            <a:avLst/>
          </a:prstGeom>
          <a:ln>
            <a:noFill/>
          </a:ln>
          <a:effectLst>
            <a:softEdge rad="112500"/>
          </a:effectLst>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8351" y="4278267"/>
            <a:ext cx="3956991" cy="2206242"/>
          </a:xfrm>
          <a:prstGeom prst="rect">
            <a:avLst/>
          </a:prstGeom>
          <a:ln>
            <a:noFill/>
          </a:ln>
          <a:effectLst>
            <a:softEdge rad="112500"/>
          </a:effectLst>
        </p:spPr>
      </p:pic>
    </p:spTree>
    <p:extLst>
      <p:ext uri="{BB962C8B-B14F-4D97-AF65-F5344CB8AC3E}">
        <p14:creationId xmlns:p14="http://schemas.microsoft.com/office/powerpoint/2010/main" val="3084695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624110"/>
            <a:ext cx="8911687" cy="2364750"/>
          </a:xfrm>
        </p:spPr>
        <p:txBody>
          <a:bodyPr>
            <a:noAutofit/>
          </a:bodyPr>
          <a:lstStyle/>
          <a:p>
            <a:r>
              <a:rPr lang="en-US" sz="2400" dirty="0"/>
              <a:t>The profession of kindergarten teacher is difficult, but one of the most necessary. The kindergarten teacher plays an important role in the child's life, he opens the doors to the world of knowledge, influences the formation of his life priorities, lays the foundations for his future, and therefore the future of civilization.</a:t>
            </a:r>
            <a:endParaRPr lang="ru-RU" sz="2400"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75714" y="3118513"/>
            <a:ext cx="6114197" cy="3439236"/>
          </a:xfrm>
          <a:prstGeom prst="rect">
            <a:avLst/>
          </a:prstGeom>
          <a:ln>
            <a:noFill/>
          </a:ln>
          <a:effectLst>
            <a:softEdge rad="112500"/>
          </a:effectLst>
        </p:spPr>
      </p:pic>
    </p:spTree>
    <p:extLst>
      <p:ext uri="{BB962C8B-B14F-4D97-AF65-F5344CB8AC3E}">
        <p14:creationId xmlns:p14="http://schemas.microsoft.com/office/powerpoint/2010/main" val="2595188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489</TotalTime>
  <Words>338</Words>
  <Application>Microsoft Office PowerPoint</Application>
  <PresentationFormat>Широкоэкранный</PresentationFormat>
  <Paragraphs>21</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Century Gothic</vt:lpstr>
      <vt:lpstr>Wingdings 3</vt:lpstr>
      <vt:lpstr>Легкий дым</vt:lpstr>
      <vt:lpstr>My profession is a kindergarten teacher</vt:lpstr>
      <vt:lpstr>    My pedagogical credo</vt:lpstr>
      <vt:lpstr>Who is a kindergarten teacher?</vt:lpstr>
      <vt:lpstr>Main tasks and stages of kindergarten teacher's work</vt:lpstr>
      <vt:lpstr>Modern teaching methods</vt:lpstr>
      <vt:lpstr>I am constantly improving, taking part in seminars and advanced training courses. I also develop and create methodological manuals.</vt:lpstr>
      <vt:lpstr>The profession of kindergarten teacher is difficult, but one of the most necessary. The kindergarten teacher plays an important role in the child's life, he opens the doors to the world of knowledge, influences the formation of his life priorities, lays the foundations for his future, and therefore the future of civilization.</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Учетная запись Майкрософт</dc:creator>
  <cp:lastModifiedBy>Учетная запись Майкрософт</cp:lastModifiedBy>
  <cp:revision>26</cp:revision>
  <dcterms:created xsi:type="dcterms:W3CDTF">2020-12-02T15:45:32Z</dcterms:created>
  <dcterms:modified xsi:type="dcterms:W3CDTF">2020-12-06T12:59:59Z</dcterms:modified>
</cp:coreProperties>
</file>