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  <p:sldId id="264" r:id="rId9"/>
    <p:sldId id="266" r:id="rId10"/>
    <p:sldId id="269" r:id="rId11"/>
    <p:sldId id="267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75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29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79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D69A97-762D-4DE5-9860-FA70AEC17F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472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99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861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356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06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9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180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64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6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049F1C3-D6EC-4083-96C3-339E82BEFFA9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05388818-68DB-4899-BD57-136EC0C8A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93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5"/>
            <a:ext cx="9949447" cy="3968757"/>
          </a:xfrm>
        </p:spPr>
        <p:txBody>
          <a:bodyPr/>
          <a:lstStyle/>
          <a:p>
            <a:r>
              <a:rPr lang="ru-RU" dirty="0" smtClean="0"/>
              <a:t>Вредные и опасные факторы производства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3023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ru-RU" sz="4000" b="1"/>
              <a:t>Средства коллективной защиты</a:t>
            </a:r>
            <a:r>
              <a:rPr lang="ru-RU" altLang="ru-RU" sz="4000"/>
              <a:t/>
            </a:r>
            <a:br>
              <a:rPr lang="ru-RU" altLang="ru-RU" sz="4000"/>
            </a:br>
            <a:endParaRPr lang="ru-RU" altLang="ru-RU" sz="40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424539" y="1524001"/>
            <a:ext cx="8786261" cy="4602163"/>
          </a:xfrm>
        </p:spPr>
        <p:txBody>
          <a:bodyPr>
            <a:normAutofit/>
          </a:bodyPr>
          <a:lstStyle/>
          <a:p>
            <a:pPr marL="45720" indent="0" eaLnBrk="1" hangingPunct="1">
              <a:lnSpc>
                <a:spcPct val="80000"/>
              </a:lnSpc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коллективной защиты используют д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нормализации воздушной среды в производственных помещениях обеспечивается вентиляция, очистка воздуха, </a:t>
            </a: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кондиционирование. В производственных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помещениях устанавливаются устройства автоматического контроля и сигнализация достижения заданного уровня выделения вредных и опасных веществ.</a:t>
            </a:r>
          </a:p>
        </p:txBody>
      </p:sp>
    </p:spTree>
    <p:extLst>
      <p:ext uri="{BB962C8B-B14F-4D97-AF65-F5344CB8AC3E}">
        <p14:creationId xmlns:p14="http://schemas.microsoft.com/office/powerpoint/2010/main" val="2062863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25642" y="666550"/>
            <a:ext cx="10770670" cy="86386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индивидуальной защиты</a:t>
            </a:r>
            <a:r>
              <a:rPr lang="ru-RU" altLang="ru-RU" sz="4000" dirty="0"/>
              <a:t/>
            </a:r>
            <a:br>
              <a:rPr lang="ru-RU" altLang="ru-RU" sz="4000" dirty="0"/>
            </a:br>
            <a:endParaRPr lang="ru-RU" altLang="ru-RU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514601" y="1447801"/>
            <a:ext cx="7521575" cy="3579813"/>
          </a:xfrm>
        </p:spPr>
        <p:txBody>
          <a:bodyPr/>
          <a:lstStyle/>
          <a:p>
            <a:pPr eaLnBrk="1" hangingPunct="1"/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индивидуальной защиты (СИЗ) должны обеспечить защиту от воздействия вредных и опасных факто-</a:t>
            </a:r>
            <a:b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 при выполнении различных работ.</a:t>
            </a:r>
          </a:p>
        </p:txBody>
      </p:sp>
      <p:pic>
        <p:nvPicPr>
          <p:cNvPr id="2560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81350"/>
            <a:ext cx="74041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48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599"/>
            <a:ext cx="9875520" cy="4915301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2445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6373" y="1056373"/>
            <a:ext cx="9872871" cy="4892040"/>
          </a:xfrm>
        </p:spPr>
        <p:txBody>
          <a:bodyPr>
            <a:normAutofit/>
          </a:bodyPr>
          <a:lstStyle/>
          <a:p>
            <a:r>
              <a:rPr lang="ru-RU" alt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Вредный производственный фактор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b="1" dirty="0"/>
              <a:t> факторы, </a:t>
            </a:r>
            <a:r>
              <a:rPr lang="ru-RU" sz="2400" b="1" dirty="0" smtClean="0"/>
              <a:t>во время трудового процесса </a:t>
            </a:r>
            <a:r>
              <a:rPr lang="ru-RU" sz="2400" b="1" dirty="0" smtClean="0"/>
              <a:t>приводящие  </a:t>
            </a:r>
            <a:r>
              <a:rPr lang="ru-RU" sz="2400" b="1" dirty="0"/>
              <a:t>к заболеванию, </a:t>
            </a:r>
            <a:r>
              <a:rPr lang="ru-RU" sz="2400" b="1" dirty="0" smtClean="0"/>
              <a:t>в </a:t>
            </a:r>
            <a:r>
              <a:rPr lang="ru-RU" sz="2400" b="1" dirty="0"/>
              <a:t>том числе усугубляющие уже имеющиеся заболевания.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Опасный производственный фактор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трудового процесса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dirty="0"/>
              <a:t>  факторы, приводящие к </a:t>
            </a:r>
            <a:r>
              <a:rPr lang="ru-RU" sz="2400" b="1" dirty="0" smtClean="0"/>
              <a:t>ухудшению здоровья, травме</a:t>
            </a:r>
            <a:r>
              <a:rPr lang="ru-RU" sz="2400" b="1" dirty="0"/>
              <a:t>, </a:t>
            </a:r>
            <a:r>
              <a:rPr lang="ru-RU" sz="2400" b="1" dirty="0" smtClean="0"/>
              <a:t>в </a:t>
            </a:r>
            <a:r>
              <a:rPr lang="ru-RU" sz="2400" b="1" dirty="0"/>
              <a:t>том числе смертельной</a:t>
            </a:r>
            <a:r>
              <a:rPr lang="ru-RU" sz="2400" dirty="0"/>
              <a:t>.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807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98898" y="875899"/>
            <a:ext cx="10789920" cy="13667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Опасные и вредные производственные факторы трудового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процесса </a:t>
            </a:r>
            <a:r>
              <a:rPr lang="ru-RU" alt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делятся на:</a:t>
            </a:r>
            <a:endParaRPr lang="ru-RU" alt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68"/>
          <a:stretch>
            <a:fillRect/>
          </a:stretch>
        </p:blipFill>
        <p:spPr>
          <a:xfrm>
            <a:off x="953228" y="2810577"/>
            <a:ext cx="10481260" cy="147694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2191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2871" cy="13563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Физические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опасные и вредные производственные факторы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alt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физическим опасным и вредным производственным факторам относятся следующие</a:t>
            </a:r>
            <a:r>
              <a:rPr lang="ru-RU" altLang="ru-RU" sz="20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" indent="0"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1.Повышенная концентрация пыли</a:t>
            </a:r>
          </a:p>
          <a:p>
            <a:pPr marL="45720" indent="0"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Недостаточное освещение </a:t>
            </a:r>
          </a:p>
          <a:p>
            <a:pPr marL="45720" indent="0"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3.Повышенный уровень шума, вибраций,</a:t>
            </a:r>
          </a:p>
          <a:p>
            <a:pPr marL="45720" indent="0"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4.Наличие повышенного уровня излучения </a:t>
            </a:r>
          </a:p>
          <a:p>
            <a:pPr marL="45720" indent="0"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5.Движущиеся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машины и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</a:t>
            </a:r>
            <a:endParaRPr lang="ru-RU" alt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6.Повышенная 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пониженная температура </a:t>
            </a: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поверхностей</a:t>
            </a:r>
          </a:p>
          <a:p>
            <a:pPr marL="45720" indent="0"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7.Влажность воздуха</a:t>
            </a: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052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Химические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опасные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вредные производственные факторы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  <a:defRPr/>
            </a:pPr>
            <a:r>
              <a:rPr lang="ru-RU" altLang="ru-RU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Химические факторы различаются</a:t>
            </a:r>
            <a:r>
              <a:rPr lang="ru-RU" alt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" indent="0">
              <a:buNone/>
              <a:defRPr/>
            </a:pPr>
            <a:r>
              <a:rPr lang="ru-RU" alt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Токсичные вещества, которые могут проникать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</a:t>
            </a: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дыхания, желудочно-кишечный тракт, кожные покровы и слизистые 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оболочки</a:t>
            </a:r>
            <a:r>
              <a:rPr lang="ru-RU" alt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сероводород, цинк, свинец, бензол.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25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опасные и вредные производственные факторы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alt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Биологические факторы включают следующие биологические объекты:</a:t>
            </a:r>
          </a:p>
          <a:p>
            <a:pPr marL="4572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1.Патогенные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микроорганизмы (бактерии, вирусы, грибки) и продукты их жизнедеятельности;</a:t>
            </a:r>
          </a:p>
          <a:p>
            <a:pPr marL="4572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2.Микроорганизмы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(растения, животные).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034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Психофизические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опасные и вредные производственные факторы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1.Физические перегрузки.</a:t>
            </a:r>
          </a:p>
          <a:p>
            <a:pPr marL="4572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2.Умственное переутомление</a:t>
            </a:r>
          </a:p>
          <a:p>
            <a:pPr marL="4572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Монотонность труда</a:t>
            </a:r>
          </a:p>
          <a:p>
            <a:pPr marL="45720" indent="0">
              <a:buNone/>
            </a:pPr>
            <a:r>
              <a:rPr lang="ru-RU" alt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4.Эмоциональные перегрузки</a:t>
            </a:r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503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135" y="609600"/>
            <a:ext cx="11511813" cy="13563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степени воздействия на организм человека вредные вещества подразделяются: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lnSpc>
                <a:spcPct val="80000"/>
              </a:lnSpc>
              <a:buNone/>
            </a:pPr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1.Чрезвычайно </a:t>
            </a:r>
            <a:r>
              <a:rPr lang="ru-RU" alt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опасные;</a:t>
            </a:r>
          </a:p>
          <a:p>
            <a:pPr marL="45720" indent="0">
              <a:lnSpc>
                <a:spcPct val="80000"/>
              </a:lnSpc>
              <a:buNone/>
            </a:pPr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Высокоопасные</a:t>
            </a:r>
            <a:r>
              <a:rPr lang="ru-RU" alt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" indent="0">
              <a:lnSpc>
                <a:spcPct val="80000"/>
              </a:lnSpc>
              <a:buNone/>
            </a:pPr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3.Умеренно </a:t>
            </a:r>
            <a:r>
              <a:rPr lang="ru-RU" alt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опасные;</a:t>
            </a:r>
          </a:p>
          <a:p>
            <a:pPr marL="45720" indent="0">
              <a:lnSpc>
                <a:spcPct val="80000"/>
              </a:lnSpc>
              <a:buNone/>
            </a:pPr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4.Малоопасные</a:t>
            </a:r>
            <a:r>
              <a:rPr lang="ru-RU" alt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128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26156" y="952500"/>
            <a:ext cx="8779843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altLang="ru-RU" sz="4000" b="1" dirty="0"/>
              <a:t>Средства защиты работающих</a:t>
            </a:r>
            <a:r>
              <a:rPr lang="ru-RU" altLang="ru-RU" sz="4000" dirty="0"/>
              <a:t/>
            </a:r>
            <a:br>
              <a:rPr lang="ru-RU" altLang="ru-RU" sz="4000" dirty="0"/>
            </a:br>
            <a:endParaRPr lang="ru-RU" altLang="ru-RU" sz="4000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47024" y="1751799"/>
            <a:ext cx="8778240" cy="4649002"/>
          </a:xfrm>
        </p:spPr>
        <p:txBody>
          <a:bodyPr rtlCol="0">
            <a:normAutofit/>
          </a:bodyPr>
          <a:lstStyle/>
          <a:p>
            <a:pPr marL="45720" indent="0">
              <a:buNone/>
              <a:defRPr/>
            </a:pPr>
            <a:r>
              <a:rPr lang="ru-RU" altLang="ru-RU" sz="2800" b="1" dirty="0">
                <a:solidFill>
                  <a:srgbClr val="002060"/>
                </a:solidFill>
              </a:rPr>
              <a:t>Средства защиты работающих должны 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pPr marL="45720" indent="0"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</a:rPr>
              <a:t>обеспечивать </a:t>
            </a:r>
            <a:r>
              <a:rPr lang="ru-RU" altLang="ru-RU" sz="2800" b="1" dirty="0">
                <a:solidFill>
                  <a:srgbClr val="002060"/>
                </a:solidFill>
              </a:rPr>
              <a:t>предотвращение или 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pPr marL="45720" indent="0"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</a:rPr>
              <a:t>уменьшение </a:t>
            </a:r>
            <a:r>
              <a:rPr lang="ru-RU" altLang="ru-RU" sz="2800" b="1" dirty="0">
                <a:solidFill>
                  <a:srgbClr val="002060"/>
                </a:solidFill>
              </a:rPr>
              <a:t>действия опасных и</a:t>
            </a:r>
            <a:br>
              <a:rPr lang="ru-RU" altLang="ru-RU" sz="2800" b="1" dirty="0">
                <a:solidFill>
                  <a:srgbClr val="002060"/>
                </a:solidFill>
              </a:rPr>
            </a:br>
            <a:r>
              <a:rPr lang="ru-RU" altLang="ru-RU" sz="2800" b="1" dirty="0">
                <a:solidFill>
                  <a:srgbClr val="002060"/>
                </a:solidFill>
              </a:rPr>
              <a:t>вредных производственных факторов.</a:t>
            </a:r>
          </a:p>
          <a:p>
            <a:pPr marL="45720" indent="0">
              <a:buNone/>
              <a:defRPr/>
            </a:pPr>
            <a:r>
              <a:rPr lang="ru-RU" altLang="ru-RU" sz="2800" b="1" dirty="0">
                <a:solidFill>
                  <a:srgbClr val="002060"/>
                </a:solidFill>
              </a:rPr>
              <a:t>В зависимости от характера их применения средства защиты подразделяются на:</a:t>
            </a:r>
          </a:p>
          <a:p>
            <a:pPr>
              <a:defRPr/>
            </a:pPr>
            <a:r>
              <a:rPr lang="ru-RU" altLang="ru-RU" sz="2800" b="1" u="sng" dirty="0">
                <a:solidFill>
                  <a:srgbClr val="002060"/>
                </a:solidFill>
              </a:rPr>
              <a:t>средства коллективной защиты;</a:t>
            </a:r>
          </a:p>
          <a:p>
            <a:pPr>
              <a:defRPr/>
            </a:pPr>
            <a:r>
              <a:rPr lang="ru-RU" altLang="ru-RU" sz="2800" b="1" u="sng" dirty="0">
                <a:solidFill>
                  <a:srgbClr val="002060"/>
                </a:solidFill>
              </a:rPr>
              <a:t>средства индивидуальной защиты (СИЗ).</a:t>
            </a:r>
          </a:p>
        </p:txBody>
      </p:sp>
      <p:pic>
        <p:nvPicPr>
          <p:cNvPr id="2253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6" y="381000"/>
            <a:ext cx="35941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726924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43</TotalTime>
  <Words>249</Words>
  <Application>Microsoft Office PowerPoint</Application>
  <PresentationFormat>Широкоэкранный</PresentationFormat>
  <Paragraphs>43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Corbel</vt:lpstr>
      <vt:lpstr>Times New Roman</vt:lpstr>
      <vt:lpstr>Базис</vt:lpstr>
      <vt:lpstr>Вредные и опасные факторы производства</vt:lpstr>
      <vt:lpstr>Презентация PowerPoint</vt:lpstr>
      <vt:lpstr>Презентация PowerPoint</vt:lpstr>
      <vt:lpstr>Физические опасные и вредные производственные факторы </vt:lpstr>
      <vt:lpstr>Химические опасные и вредные производственные факторы</vt:lpstr>
      <vt:lpstr>Биологические опасные и вредные производственные факторы</vt:lpstr>
      <vt:lpstr>Психофизические опасные и вредные производственные факторы</vt:lpstr>
      <vt:lpstr>По степени воздействия на организм человека вредные вещества подразделяются:</vt:lpstr>
      <vt:lpstr>Средства защиты работающих </vt:lpstr>
      <vt:lpstr>Средства коллективной защиты </vt:lpstr>
      <vt:lpstr>Средства индивидуальной защиты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Вредные и опасные факторы производства</dc:title>
  <dc:creator>Снежана</dc:creator>
  <cp:lastModifiedBy>Снежана</cp:lastModifiedBy>
  <cp:revision>7</cp:revision>
  <dcterms:created xsi:type="dcterms:W3CDTF">2020-12-05T17:52:48Z</dcterms:created>
  <dcterms:modified xsi:type="dcterms:W3CDTF">2020-12-06T12:51:16Z</dcterms:modified>
</cp:coreProperties>
</file>