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8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1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E4144-23F8-49AE-8143-08B3E3FC9AA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A0D1C-3BAB-415A-8004-019B013601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E4144-23F8-49AE-8143-08B3E3FC9AA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A0D1C-3BAB-415A-8004-019B013601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E4144-23F8-49AE-8143-08B3E3FC9AA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A0D1C-3BAB-415A-8004-019B013601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E4144-23F8-49AE-8143-08B3E3FC9AA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A0D1C-3BAB-415A-8004-019B013601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E4144-23F8-49AE-8143-08B3E3FC9AA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A0D1C-3BAB-415A-8004-019B013601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E4144-23F8-49AE-8143-08B3E3FC9AA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A0D1C-3BAB-415A-8004-019B013601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E4144-23F8-49AE-8143-08B3E3FC9AA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A0D1C-3BAB-415A-8004-019B013601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E4144-23F8-49AE-8143-08B3E3FC9AA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A0D1C-3BAB-415A-8004-019B013601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E4144-23F8-49AE-8143-08B3E3FC9AA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A0D1C-3BAB-415A-8004-019B013601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E4144-23F8-49AE-8143-08B3E3FC9AA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A0D1C-3BAB-415A-8004-019B013601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E4144-23F8-49AE-8143-08B3E3FC9AA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A0D1C-3BAB-415A-8004-019B013601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6E4144-23F8-49AE-8143-08B3E3FC9AAD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CA0D1C-3BAB-415A-8004-019B0136010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4900" b="1" dirty="0"/>
              <a:t>Задаём вопросы в диалоге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Как задать вопрос, чтобы тебе обязательно </a:t>
            </a:r>
            <a:r>
              <a:rPr lang="ru-RU" dirty="0" smtClean="0"/>
              <a:t> </a:t>
            </a:r>
            <a:r>
              <a:rPr lang="ru-RU" dirty="0"/>
              <a:t>ответили?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 lnSpcReduction="10000"/>
          </a:bodyPr>
          <a:lstStyle/>
          <a:p>
            <a:pPr lvl="0"/>
            <a:r>
              <a:rPr lang="ru-RU" sz="4000" b="1" dirty="0"/>
              <a:t>Представьте, что ребята играют в волейбол, мяч улетел за пределы волейбольной площадки и </a:t>
            </a:r>
            <a:r>
              <a:rPr lang="ru-RU" sz="4000" b="1" dirty="0" smtClean="0"/>
              <a:t>оказался </a:t>
            </a:r>
            <a:r>
              <a:rPr lang="ru-RU" sz="4000" b="1" dirty="0"/>
              <a:t>рядом со скамейкой. В одном случае на </a:t>
            </a:r>
            <a:r>
              <a:rPr lang="ru-RU" sz="4000" b="1" dirty="0" smtClean="0"/>
              <a:t>скамейке </a:t>
            </a:r>
            <a:r>
              <a:rPr lang="ru-RU" sz="4000" b="1" dirty="0"/>
              <a:t>сидит девочка, а в другом — две женщины. </a:t>
            </a:r>
            <a:r>
              <a:rPr lang="ru-RU" sz="4000" b="1" dirty="0" smtClean="0"/>
              <a:t>Ребятам </a:t>
            </a:r>
            <a:r>
              <a:rPr lang="ru-RU" sz="4000" b="1" dirty="0"/>
              <a:t>нужно спросить, не могут ли им подать мяч. Разыграйте возможные диалоги.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4800" b="1" dirty="0"/>
              <a:t>Познакомься с ответами ребят. Придумай </a:t>
            </a:r>
            <a:r>
              <a:rPr lang="ru-RU" sz="4800" b="1" dirty="0" smtClean="0"/>
              <a:t>вопросы</a:t>
            </a:r>
            <a:r>
              <a:rPr lang="ru-RU" sz="4800" b="1" dirty="0"/>
              <a:t>, на которые они отвечали. Сравни свои вопросы с вопросами одноклассников.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/>
          </a:bodyPr>
          <a:lstStyle/>
          <a:p>
            <a:r>
              <a:rPr lang="ru-RU" sz="4800" b="1" dirty="0"/>
              <a:t>На уроке мы познакомились с главными членами предложения.</a:t>
            </a:r>
          </a:p>
          <a:p>
            <a:r>
              <a:rPr lang="ru-RU" sz="4800" b="1" dirty="0"/>
              <a:t>В музее мы видели картины русских </a:t>
            </a:r>
            <a:r>
              <a:rPr lang="ru-RU" sz="4800" b="1" dirty="0" smtClean="0"/>
              <a:t>художников</a:t>
            </a:r>
            <a:r>
              <a:rPr lang="ru-RU" sz="4800" b="1" dirty="0"/>
              <a:t>.</a:t>
            </a:r>
          </a:p>
          <a:p>
            <a:r>
              <a:rPr lang="ru-RU" sz="4800" b="1" dirty="0"/>
              <a:t>Я подарю маме вышивку.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r>
              <a:rPr lang="ru-RU" sz="4800" b="1" dirty="0"/>
              <a:t>Не позволяй твоему языку опережать твою мысль.</a:t>
            </a:r>
          </a:p>
          <a:p>
            <a:r>
              <a:rPr lang="ru-RU" sz="4800" b="1" dirty="0"/>
              <a:t>Лучше споткнуться ногою, нежели словом.</a:t>
            </a:r>
          </a:p>
          <a:p>
            <a:r>
              <a:rPr lang="ru-RU" sz="4800" b="1" dirty="0"/>
              <a:t>Доброе слово дом построит, злое </a:t>
            </a:r>
            <a:r>
              <a:rPr lang="ru-RU" sz="4800" b="1"/>
              <a:t>слово </a:t>
            </a:r>
            <a:r>
              <a:rPr lang="ru-RU" sz="4800" b="1" smtClean="0"/>
              <a:t>разрушит</a:t>
            </a:r>
            <a:r>
              <a:rPr lang="ru-RU" sz="4800" b="1" dirty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i="1" dirty="0" smtClean="0"/>
              <a:t>Диалог</a:t>
            </a:r>
            <a:endParaRPr lang="ru-RU" sz="66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4000" b="1" dirty="0"/>
              <a:t>Когда вы разговариваете с другим человеком, очень важно внимательно слушать собеседника и стараться понять, что он хочет сказать. Ес­ли что-то непонятно, задавайте вопросы, но помните при этом о правилах вежливости.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Определи, кому адресованы эти вопросы. Почему ты так считаешь?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b="1" dirty="0"/>
              <a:t>Вы не подскажете, который час</a:t>
            </a:r>
            <a:r>
              <a:rPr lang="ru-RU" sz="4000" b="1" dirty="0" smtClean="0"/>
              <a:t>?</a:t>
            </a:r>
          </a:p>
          <a:p>
            <a:r>
              <a:rPr lang="ru-RU" sz="4000" b="1" dirty="0"/>
              <a:t>Пойдём сегодня на каток</a:t>
            </a:r>
            <a:r>
              <a:rPr lang="ru-RU" sz="4000" b="1" dirty="0" smtClean="0"/>
              <a:t>?</a:t>
            </a:r>
          </a:p>
          <a:p>
            <a:r>
              <a:rPr lang="ru-RU" sz="4000" b="1" dirty="0"/>
              <a:t>Катя, ты можешь мне передать словарь? </a:t>
            </a:r>
            <a:endParaRPr lang="ru-RU" sz="4000" b="1" dirty="0" smtClean="0"/>
          </a:p>
          <a:p>
            <a:r>
              <a:rPr lang="ru-RU" sz="4000" b="1" dirty="0"/>
              <a:t>Вы разрешите мне взять линейку?</a:t>
            </a:r>
          </a:p>
          <a:p>
            <a:endParaRPr lang="ru-RU" sz="40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Определи, кому адресованы эти вопросы. Почему ты так считаешь?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b="1" dirty="0"/>
              <a:t>Не могли бы вы позвать Аню к телефону?</a:t>
            </a:r>
          </a:p>
          <a:p>
            <a:r>
              <a:rPr lang="ru-RU" sz="4000" b="1" dirty="0"/>
              <a:t>Ты не знаешь, как Андрей себя чувствует?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Работа в паре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800" b="1" dirty="0" smtClean="0"/>
              <a:t>Прочитайте диалог. </a:t>
            </a:r>
            <a:r>
              <a:rPr lang="ru-RU" sz="4800" b="1" dirty="0"/>
              <a:t>Определи, всё ли в </a:t>
            </a:r>
            <a:r>
              <a:rPr lang="ru-RU" sz="4800" b="1" dirty="0" smtClean="0"/>
              <a:t>нём правильно</a:t>
            </a:r>
            <a:r>
              <a:rPr lang="ru-RU" sz="4800" b="1" dirty="0"/>
              <a:t>. Исправь, что считаешь необходимым.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Самостоятельная работа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/>
              <a:t>Запиши верный вариант диалога.</a:t>
            </a:r>
            <a:endParaRPr lang="ru-RU" sz="48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866330"/>
          </a:xfrm>
        </p:spPr>
        <p:txBody>
          <a:bodyPr>
            <a:normAutofit/>
          </a:bodyPr>
          <a:lstStyle/>
          <a:p>
            <a:r>
              <a:rPr lang="ru-RU" b="1" dirty="0" smtClean="0"/>
              <a:t>Диалог состоится, </a:t>
            </a:r>
            <a:br>
              <a:rPr lang="ru-RU" b="1" dirty="0" smtClean="0"/>
            </a:br>
            <a:r>
              <a:rPr lang="ru-RU" b="1" dirty="0" smtClean="0"/>
              <a:t>будет полезным и интересным, если: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924944"/>
            <a:ext cx="8229600" cy="3201219"/>
          </a:xfrm>
        </p:spPr>
        <p:txBody>
          <a:bodyPr/>
          <a:lstStyle/>
          <a:p>
            <a:pPr lvl="0"/>
            <a:endParaRPr lang="ru-RU" dirty="0" smtClean="0"/>
          </a:p>
          <a:p>
            <a:pPr algn="ctr"/>
            <a:r>
              <a:rPr lang="ru-RU" sz="4800" b="1" dirty="0" smtClean="0"/>
              <a:t>проявлять </a:t>
            </a:r>
            <a:r>
              <a:rPr lang="ru-RU" sz="4800" b="1" dirty="0"/>
              <a:t>друг к другу уважение, терпение, внимание;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74242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Диалог состоится, </a:t>
            </a:r>
            <a:br>
              <a:rPr lang="ru-RU" b="1" i="1" dirty="0" smtClean="0"/>
            </a:br>
            <a:r>
              <a:rPr lang="ru-RU" b="1" i="1" dirty="0" smtClean="0"/>
              <a:t>будет полезным и интересным, если: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08920"/>
            <a:ext cx="8229600" cy="3417243"/>
          </a:xfrm>
        </p:spPr>
        <p:txBody>
          <a:bodyPr/>
          <a:lstStyle/>
          <a:p>
            <a:pPr lvl="0" algn="ctr"/>
            <a:r>
              <a:rPr lang="ru-RU" sz="4800" b="1" dirty="0" smtClean="0"/>
              <a:t>говорить и спрашивать без раздражения, спокойно, доброжелательно, с умеренной громкостью;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866330"/>
          </a:xfrm>
        </p:spPr>
        <p:txBody>
          <a:bodyPr>
            <a:normAutofit/>
          </a:bodyPr>
          <a:lstStyle/>
          <a:p>
            <a:r>
              <a:rPr lang="ru-RU" sz="4000" b="1" i="1" dirty="0" smtClean="0"/>
              <a:t>Диалог состоится, </a:t>
            </a:r>
            <a:br>
              <a:rPr lang="ru-RU" sz="4000" b="1" i="1" dirty="0" smtClean="0"/>
            </a:br>
            <a:r>
              <a:rPr lang="ru-RU" sz="4000" b="1" i="1" dirty="0" smtClean="0"/>
              <a:t>будет полезным и интересным, если: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>
            <a:normAutofit lnSpcReduction="10000"/>
          </a:bodyPr>
          <a:lstStyle/>
          <a:p>
            <a:pPr lvl="0"/>
            <a:endParaRPr lang="ru-RU" dirty="0" smtClean="0"/>
          </a:p>
          <a:p>
            <a:pPr algn="ctr"/>
            <a:r>
              <a:rPr lang="ru-RU" sz="4400" b="1" dirty="0" smtClean="0"/>
              <a:t>строить </a:t>
            </a:r>
            <a:r>
              <a:rPr lang="ru-RU" sz="4400" b="1" dirty="0"/>
              <a:t>свой вопрос или высказывание так, чтобы их содержание было понятно собеседни­ку и чтобы не обидеть его.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313</Words>
  <Application>Microsoft Office PowerPoint</Application>
  <PresentationFormat>Экран (4:3)</PresentationFormat>
  <Paragraphs>32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Задаём вопросы в диалоге </vt:lpstr>
      <vt:lpstr>Диалог</vt:lpstr>
      <vt:lpstr>Определи, кому адресованы эти вопросы. Почему ты так считаешь?</vt:lpstr>
      <vt:lpstr>Определи, кому адресованы эти вопросы. Почему ты так считаешь?</vt:lpstr>
      <vt:lpstr>Работа в паре</vt:lpstr>
      <vt:lpstr>Самостоятельная работа</vt:lpstr>
      <vt:lpstr>Диалог состоится,  будет полезным и интересным, если:  </vt:lpstr>
      <vt:lpstr>Диалог состоится,  будет полезным и интересным, если:</vt:lpstr>
      <vt:lpstr>Диалог состоится,  будет полезным и интересным, если: 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Задаём вопросы в диалоге</dc:title>
  <dc:creator>home</dc:creator>
  <cp:lastModifiedBy>home</cp:lastModifiedBy>
  <cp:revision>5</cp:revision>
  <dcterms:created xsi:type="dcterms:W3CDTF">2020-12-04T03:16:55Z</dcterms:created>
  <dcterms:modified xsi:type="dcterms:W3CDTF">2020-12-04T04:00:24Z</dcterms:modified>
</cp:coreProperties>
</file>