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8" r:id="rId2"/>
    <p:sldId id="263" r:id="rId3"/>
    <p:sldId id="267" r:id="rId4"/>
    <p:sldId id="352" r:id="rId5"/>
    <p:sldId id="371" r:id="rId6"/>
    <p:sldId id="351" r:id="rId7"/>
    <p:sldId id="350" r:id="rId8"/>
    <p:sldId id="256" r:id="rId9"/>
    <p:sldId id="354" r:id="rId10"/>
    <p:sldId id="355" r:id="rId11"/>
    <p:sldId id="361" r:id="rId12"/>
    <p:sldId id="356" r:id="rId13"/>
    <p:sldId id="366" r:id="rId14"/>
    <p:sldId id="359" r:id="rId15"/>
    <p:sldId id="357" r:id="rId16"/>
    <p:sldId id="358" r:id="rId17"/>
    <p:sldId id="365" r:id="rId18"/>
    <p:sldId id="266" r:id="rId19"/>
    <p:sldId id="334" r:id="rId20"/>
    <p:sldId id="367" r:id="rId21"/>
    <p:sldId id="368" r:id="rId22"/>
    <p:sldId id="349" r:id="rId23"/>
    <p:sldId id="374" r:id="rId24"/>
    <p:sldId id="377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736"/>
    <a:srgbClr val="008080"/>
    <a:srgbClr val="66FF33"/>
    <a:srgbClr val="3333CC"/>
    <a:srgbClr val="FF0000"/>
    <a:srgbClr val="66CCFF"/>
    <a:srgbClr val="FFFF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90939" autoAdjust="0"/>
  </p:normalViewPr>
  <p:slideViewPr>
    <p:cSldViewPr>
      <p:cViewPr>
        <p:scale>
          <a:sx n="70" d="100"/>
          <a:sy n="70" d="100"/>
        </p:scale>
        <p:origin x="-115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BED92-88B7-4BB1-9E45-938E774005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E7F6C-1158-44EA-9E96-2A6F7E1C8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3D11B-1D1E-411E-958A-9F8F621F2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E1F7B-8A29-48EF-A3E3-EA8AEC964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AD941-F956-4F2F-A0BC-0E61ECE194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CE4E1-4B28-459F-93D7-96489DEBAE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1AA92-19CD-4632-9553-48CFC96C7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45CA1-1BEA-4AFC-9224-8D3122413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A65D2-8ABD-4C83-B460-7073F15A1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E7806-AA82-4D70-92C6-E54968DC5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32B0A-3F94-4236-80D6-AB8C8363F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89F30-248D-4C45-9FEB-6207DB70C4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CBEC0-6B05-4839-A8E1-A75B968D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E04FE-76CD-4730-8D50-7A7B50770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C00C9-BF4F-4BB8-9804-01764A0D23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3E955-B33F-4AE1-856C-5825D318E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66"/>
            </a:gs>
            <a:gs pos="100000">
              <a:srgbClr val="00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Times New Roman" charset="0"/>
              </a:defRPr>
            </a:lvl1pPr>
          </a:lstStyle>
          <a:p>
            <a:pPr>
              <a:defRPr/>
            </a:pPr>
            <a:fld id="{4F7803D0-7E91-4C66-9BB0-12FA914767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advClick="0" advTm="6000">
    <p:checker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9;&#1092;&#1077;&#1090;&#1086;&#1092;&#1086;&#1088;\557265\Forest%20Gump.mid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11188" y="620712"/>
            <a:ext cx="8209284" cy="4608487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ФОРМУЛА ЗДОРОВЬЯ</a:t>
            </a:r>
            <a:b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2400" b="1" dirty="0"/>
              <a:t>«10 причин здорового образа жизни.»</a:t>
            </a:r>
            <a:br>
              <a:rPr lang="ru-RU" sz="2400" b="1" dirty="0"/>
            </a:br>
            <a:endParaRPr lang="ru-RU" sz="2400" dirty="0" smtClean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25144"/>
            <a:ext cx="8352606" cy="1655812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ru-RU" sz="2800" b="1" dirty="0" smtClean="0"/>
          </a:p>
          <a:p>
            <a:pPr>
              <a:lnSpc>
                <a:spcPct val="80000"/>
              </a:lnSpc>
              <a:defRPr/>
            </a:pPr>
            <a:endParaRPr lang="ru-RU" b="1" dirty="0" smtClean="0"/>
          </a:p>
          <a:p>
            <a:pPr>
              <a:lnSpc>
                <a:spcPct val="80000"/>
              </a:lnSpc>
              <a:defRPr/>
            </a:pPr>
            <a:r>
              <a:rPr lang="ru-RU" sz="2800" b="1" i="1" dirty="0" smtClean="0"/>
              <a:t>(</a:t>
            </a:r>
            <a:r>
              <a:rPr lang="ru-RU" sz="2800" b="1" i="1" smtClean="0"/>
              <a:t>Выполнил</a:t>
            </a:r>
            <a:r>
              <a:rPr lang="ru-RU" sz="2800" b="1" i="1"/>
              <a:t> </a:t>
            </a:r>
            <a:r>
              <a:rPr lang="ru-RU" sz="2800" b="1" i="1" smtClean="0"/>
              <a:t>воспитатель МАДОУ №</a:t>
            </a:r>
            <a:r>
              <a:rPr lang="ru-RU" sz="2800" b="1" smtClean="0"/>
              <a:t>)</a:t>
            </a:r>
            <a:endParaRPr lang="ru-RU" sz="2800" dirty="0" smtClean="0"/>
          </a:p>
          <a:p>
            <a:pPr>
              <a:lnSpc>
                <a:spcPct val="80000"/>
              </a:lnSpc>
              <a:defRPr/>
            </a:pPr>
            <a:endParaRPr lang="ru-RU" sz="2800" dirty="0" smtClean="0"/>
          </a:p>
        </p:txBody>
      </p:sp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549275"/>
            <a:ext cx="7772400" cy="1143000"/>
          </a:xfrm>
        </p:spPr>
        <p:txBody>
          <a:bodyPr/>
          <a:lstStyle/>
          <a:p>
            <a:r>
              <a:rPr lang="ru-RU" sz="2800" smtClean="0"/>
              <a:t>ФОРМУЛА ЗДОРОВЬЯ</a:t>
            </a:r>
            <a:br>
              <a:rPr lang="ru-RU" sz="2800" smtClean="0"/>
            </a:br>
            <a:r>
              <a:rPr lang="ru-RU" sz="2800" smtClean="0"/>
              <a:t>ФАКТОРЫ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mtClean="0"/>
              <a:t>                  +                                -</a:t>
            </a:r>
          </a:p>
          <a:p>
            <a:pPr>
              <a:buFontTx/>
              <a:buNone/>
            </a:pPr>
            <a:endParaRPr lang="ru-RU" sz="2000" smtClean="0"/>
          </a:p>
          <a:p>
            <a:pPr>
              <a:buFontTx/>
              <a:buNone/>
            </a:pPr>
            <a:r>
              <a:rPr lang="ru-RU" sz="2000" smtClean="0"/>
              <a:t>АКТИВНЫЙ ОБРАЗ ЖИЗНИ                         СТРЕСС</a:t>
            </a:r>
          </a:p>
          <a:p>
            <a:pPr>
              <a:buFontTx/>
              <a:buNone/>
            </a:pPr>
            <a:endParaRPr lang="ru-RU" sz="2000" smtClean="0">
              <a:solidFill>
                <a:srgbClr val="FF0066"/>
              </a:solidFill>
            </a:endParaRPr>
          </a:p>
          <a:p>
            <a:pPr>
              <a:buFontTx/>
              <a:buNone/>
            </a:pPr>
            <a:r>
              <a:rPr lang="ru-RU" sz="3600" i="1" smtClean="0">
                <a:solidFill>
                  <a:srgbClr val="FF0066"/>
                </a:solidFill>
              </a:rPr>
              <a:t>ХОРОШЕЕ НАСТРОЕНИЕ</a:t>
            </a:r>
          </a:p>
        </p:txBody>
      </p:sp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6" name="Picture 4" descr="15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671513"/>
            <a:ext cx="7489825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ФОРМУЛА ЗДОРОВЬЯ</a:t>
            </a:r>
            <a:br>
              <a:rPr lang="ru-RU" sz="2800" smtClean="0"/>
            </a:br>
            <a:r>
              <a:rPr lang="ru-RU" sz="2800" smtClean="0"/>
              <a:t>ФАКТОРЫ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060575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               +                                   -</a:t>
            </a:r>
          </a:p>
          <a:p>
            <a:pPr>
              <a:buFontTx/>
              <a:buNone/>
            </a:pPr>
            <a:endParaRPr lang="ru-RU" sz="2000" smtClean="0"/>
          </a:p>
          <a:p>
            <a:pPr>
              <a:buFontTx/>
              <a:buNone/>
            </a:pPr>
            <a:r>
              <a:rPr lang="ru-RU" sz="2000" smtClean="0"/>
              <a:t>АКТИВНЫЙ ОБРАЗ ЖИЗНИ                         СТРЕСС</a:t>
            </a:r>
          </a:p>
          <a:p>
            <a:pPr>
              <a:buFontTx/>
              <a:buNone/>
            </a:pPr>
            <a:endParaRPr lang="ru-RU" sz="2000" smtClean="0"/>
          </a:p>
          <a:p>
            <a:pPr>
              <a:buFontTx/>
              <a:buNone/>
            </a:pPr>
            <a:r>
              <a:rPr lang="ru-RU" sz="2000" smtClean="0"/>
              <a:t>ХОРОШЕЕ НАСТРОЕНИЕ</a:t>
            </a:r>
          </a:p>
          <a:p>
            <a:pPr>
              <a:buFontTx/>
              <a:buNone/>
            </a:pPr>
            <a:endParaRPr lang="ru-RU" sz="2000" smtClean="0"/>
          </a:p>
          <a:p>
            <a:pPr>
              <a:buFontTx/>
              <a:buNone/>
            </a:pPr>
            <a:r>
              <a:rPr lang="ru-RU" sz="4400" i="1" smtClean="0">
                <a:solidFill>
                  <a:srgbClr val="FF0066"/>
                </a:solidFill>
              </a:rPr>
              <a:t>СПОРТ</a:t>
            </a:r>
          </a:p>
          <a:p>
            <a:pPr>
              <a:buFontTx/>
              <a:buNone/>
            </a:pPr>
            <a:endParaRPr lang="ru-RU" sz="4400" i="1" smtClean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3" name="Picture 4" descr="Pitan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76250"/>
            <a:ext cx="8137525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ФОРМУЛА ЗДОРОВЬЯ</a:t>
            </a:r>
            <a:br>
              <a:rPr lang="ru-RU" sz="2800" smtClean="0"/>
            </a:br>
            <a:r>
              <a:rPr lang="ru-RU" sz="2800" smtClean="0"/>
              <a:t>ФАКТОРЫ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               +                                   -</a:t>
            </a:r>
          </a:p>
          <a:p>
            <a:pPr>
              <a:buFontTx/>
              <a:buNone/>
            </a:pPr>
            <a:endParaRPr lang="ru-RU" sz="2000" smtClean="0"/>
          </a:p>
          <a:p>
            <a:pPr>
              <a:buFontTx/>
              <a:buNone/>
            </a:pPr>
            <a:r>
              <a:rPr lang="ru-RU" sz="2000" smtClean="0"/>
              <a:t>АКТИВНЫЙ ОБРАЗ ЖИЗНИ                         СТРЕСС</a:t>
            </a:r>
          </a:p>
          <a:p>
            <a:pPr>
              <a:buFontTx/>
              <a:buNone/>
            </a:pPr>
            <a:endParaRPr lang="ru-RU" sz="2000" smtClean="0"/>
          </a:p>
          <a:p>
            <a:pPr>
              <a:buFontTx/>
              <a:buNone/>
            </a:pPr>
            <a:r>
              <a:rPr lang="ru-RU" sz="2000" smtClean="0"/>
              <a:t>ХОРОШЕЕ НАСТРОЕНИЕ</a:t>
            </a:r>
          </a:p>
          <a:p>
            <a:pPr>
              <a:buFontTx/>
              <a:buNone/>
            </a:pPr>
            <a:endParaRPr lang="ru-RU" sz="2000" smtClean="0"/>
          </a:p>
          <a:p>
            <a:pPr>
              <a:buFontTx/>
              <a:buNone/>
            </a:pPr>
            <a:r>
              <a:rPr lang="ru-RU" sz="2000" smtClean="0"/>
              <a:t>СПОРТ</a:t>
            </a:r>
          </a:p>
          <a:p>
            <a:pPr>
              <a:buFontTx/>
              <a:buNone/>
            </a:pPr>
            <a:endParaRPr lang="ru-RU" sz="2000" smtClean="0"/>
          </a:p>
          <a:p>
            <a:pPr>
              <a:buFontTx/>
              <a:buNone/>
            </a:pPr>
            <a:r>
              <a:rPr lang="ru-RU" sz="4400" i="1" smtClean="0">
                <a:solidFill>
                  <a:srgbClr val="FF0066"/>
                </a:solidFill>
              </a:rPr>
              <a:t>ПИТАНИЕ</a:t>
            </a:r>
          </a:p>
          <a:p>
            <a:pPr>
              <a:buFontTx/>
              <a:buNone/>
            </a:pPr>
            <a:endParaRPr lang="ru-RU" sz="4400" i="1" smtClean="0">
              <a:solidFill>
                <a:srgbClr val="FF0066"/>
              </a:solidFill>
            </a:endParaRPr>
          </a:p>
          <a:p>
            <a:pPr>
              <a:buFontTx/>
              <a:buNone/>
            </a:pPr>
            <a:endParaRPr lang="ru-RU" smtClean="0"/>
          </a:p>
        </p:txBody>
      </p:sp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ФОРМУЛА ЗДОРОВЬЯ</a:t>
            </a:r>
            <a:br>
              <a:rPr lang="ru-RU" sz="2800" smtClean="0"/>
            </a:br>
            <a:r>
              <a:rPr lang="ru-RU" sz="2800" smtClean="0"/>
              <a:t>ФАКТОРЫ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84313"/>
            <a:ext cx="7772400" cy="4611687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               +                                   -</a:t>
            </a:r>
          </a:p>
          <a:p>
            <a:pPr>
              <a:buFontTx/>
              <a:buNone/>
            </a:pPr>
            <a:endParaRPr lang="ru-RU" sz="2000" smtClean="0"/>
          </a:p>
          <a:p>
            <a:pPr>
              <a:buFontTx/>
              <a:buNone/>
            </a:pPr>
            <a:r>
              <a:rPr lang="ru-RU" sz="2000" smtClean="0"/>
              <a:t>АКТИВНЫЙ ОБРАЗ ЖИЗНИ                         СТРЕСС</a:t>
            </a:r>
          </a:p>
          <a:p>
            <a:pPr>
              <a:buFontTx/>
              <a:buNone/>
            </a:pPr>
            <a:endParaRPr lang="ru-RU" sz="2000" smtClean="0"/>
          </a:p>
          <a:p>
            <a:pPr>
              <a:buFontTx/>
              <a:buNone/>
            </a:pPr>
            <a:r>
              <a:rPr lang="ru-RU" sz="2000" smtClean="0"/>
              <a:t>ХОРОШЕЕ НАСТРОЕНИЕ                        </a:t>
            </a:r>
            <a:r>
              <a:rPr lang="ru-RU" i="1" smtClean="0">
                <a:solidFill>
                  <a:srgbClr val="FF0066"/>
                </a:solidFill>
              </a:rPr>
              <a:t>КУРЕНИЕ</a:t>
            </a:r>
          </a:p>
          <a:p>
            <a:pPr>
              <a:buFontTx/>
              <a:buNone/>
            </a:pPr>
            <a:endParaRPr lang="ru-RU" i="1" smtClean="0">
              <a:solidFill>
                <a:srgbClr val="FF0066"/>
              </a:solidFill>
            </a:endParaRPr>
          </a:p>
          <a:p>
            <a:pPr>
              <a:buFontTx/>
              <a:buNone/>
            </a:pPr>
            <a:r>
              <a:rPr lang="ru-RU" sz="2000" smtClean="0"/>
              <a:t>СПОРТ                                                                …</a:t>
            </a:r>
          </a:p>
          <a:p>
            <a:pPr>
              <a:buFontTx/>
              <a:buNone/>
            </a:pPr>
            <a:endParaRPr lang="ru-RU" sz="2000" smtClean="0"/>
          </a:p>
          <a:p>
            <a:pPr>
              <a:buFontTx/>
              <a:buNone/>
            </a:pPr>
            <a:r>
              <a:rPr lang="ru-RU" sz="2000" smtClean="0"/>
              <a:t>ПИТАНИЕ  …                                                                          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endParaRPr lang="ru-RU" smtClean="0"/>
          </a:p>
        </p:txBody>
      </p:sp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ФОРМУЛА ЗДОРОВЬЯ</a:t>
            </a:r>
            <a:br>
              <a:rPr lang="ru-RU" sz="2800" smtClean="0"/>
            </a:br>
            <a:r>
              <a:rPr lang="ru-RU" sz="2800" smtClean="0"/>
              <a:t>ФАКТОРЫ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mtClean="0"/>
              <a:t>                  +                                   -</a:t>
            </a:r>
          </a:p>
          <a:p>
            <a:pPr>
              <a:buFontTx/>
              <a:buNone/>
            </a:pPr>
            <a:endParaRPr lang="ru-RU" sz="2000" smtClean="0"/>
          </a:p>
          <a:p>
            <a:pPr>
              <a:buFontTx/>
              <a:buNone/>
            </a:pPr>
            <a:r>
              <a:rPr lang="ru-RU" sz="2000" smtClean="0"/>
              <a:t>АКТИВНЫЙ ОБРАЗ ЖИЗНИ                         СТРЕСС</a:t>
            </a:r>
          </a:p>
          <a:p>
            <a:pPr>
              <a:buFontTx/>
              <a:buNone/>
            </a:pPr>
            <a:r>
              <a:rPr lang="ru-RU" sz="2000" smtClean="0"/>
              <a:t>       </a:t>
            </a:r>
            <a:r>
              <a:rPr lang="ru-RU" sz="2400" i="1" smtClean="0">
                <a:solidFill>
                  <a:srgbClr val="FF0066"/>
                </a:solidFill>
              </a:rPr>
              <a:t>(ЗАКАЛИВАНИЕ)</a:t>
            </a:r>
          </a:p>
          <a:p>
            <a:pPr>
              <a:buFontTx/>
              <a:buNone/>
            </a:pPr>
            <a:r>
              <a:rPr lang="ru-RU" sz="2000" smtClean="0"/>
              <a:t>ХОРОШЕЕ НАСТРОЕНИЕ                            КУРЕНИЕ</a:t>
            </a:r>
          </a:p>
          <a:p>
            <a:pPr>
              <a:buFontTx/>
              <a:buNone/>
            </a:pPr>
            <a:endParaRPr lang="ru-RU" sz="2000" smtClean="0"/>
          </a:p>
          <a:p>
            <a:pPr>
              <a:buFontTx/>
              <a:buNone/>
            </a:pPr>
            <a:r>
              <a:rPr lang="ru-RU" sz="2000" smtClean="0"/>
              <a:t>СПОРТ                                                               …</a:t>
            </a:r>
          </a:p>
          <a:p>
            <a:pPr>
              <a:buFontTx/>
              <a:buNone/>
            </a:pPr>
            <a:endParaRPr lang="ru-RU" sz="2000" smtClean="0"/>
          </a:p>
          <a:p>
            <a:pPr>
              <a:buFontTx/>
              <a:buNone/>
            </a:pPr>
            <a:r>
              <a:rPr lang="ru-RU" sz="2000" smtClean="0"/>
              <a:t>ПИТАНИЕ   …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endParaRPr lang="ru-RU" smtClean="0"/>
          </a:p>
        </p:txBody>
      </p:sp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339952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04813"/>
            <a:ext cx="8424862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solidFill>
                  <a:srgbClr val="000000"/>
                </a:solidFill>
                <a:cs typeface="Times New Roman" pitchFamily="18" charset="0"/>
              </a:rPr>
              <a:t>Хорошее здоровье - основа долгой, </a:t>
            </a:r>
            <a:br>
              <a:rPr lang="ru-RU" sz="2400" b="1" smtClean="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2400" b="1" smtClean="0">
                <a:solidFill>
                  <a:srgbClr val="000000"/>
                </a:solidFill>
                <a:cs typeface="Times New Roman" pitchFamily="18" charset="0"/>
              </a:rPr>
              <a:t>счастливой и полноценной жизни.</a:t>
            </a:r>
            <a:r>
              <a:rPr lang="ru-RU" sz="2400" smtClean="0"/>
              <a:t> </a:t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26627" name="Picture 1025" descr="C:\Documents and Settings\Администратор\Мои документы\Мои рисунки\-IMAGES-\SELECTED\PHOTOS\PEOPLES\PG1_P0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35075" y="1981200"/>
            <a:ext cx="2709863" cy="4114800"/>
          </a:xfrm>
          <a:noFill/>
        </p:spPr>
      </p:pic>
      <p:pic>
        <p:nvPicPr>
          <p:cNvPr id="26628" name="Picture 1" descr="C:\Documents and Settings\Администратор\Рабочий стол\ИНФОРМАТИКА\документы\город конкурс\самостоятельные\физкультура , СОЧ\ФизкультураЖиряева Рахиля Рашитовна\Информационные ресурсы\Аэробика\02060014_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989138"/>
            <a:ext cx="3086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763000" cy="1143000"/>
          </a:xfrm>
        </p:spPr>
        <p:txBody>
          <a:bodyPr/>
          <a:lstStyle/>
          <a:p>
            <a:pPr algn="l"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	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	</a:t>
            </a:r>
            <a:br>
              <a:rPr lang="ru-RU" smtClean="0"/>
            </a:br>
            <a:r>
              <a:rPr lang="ru-RU" smtClean="0"/>
              <a:t>	</a:t>
            </a:r>
            <a:r>
              <a:rPr lang="ru-RU" smtClean="0">
                <a:solidFill>
                  <a:srgbClr val="0066FF"/>
                </a:solidFill>
              </a:rPr>
              <a:t/>
            </a:r>
            <a:br>
              <a:rPr lang="ru-RU" smtClean="0">
                <a:solidFill>
                  <a:srgbClr val="0066FF"/>
                </a:solidFill>
              </a:rPr>
            </a:br>
            <a:r>
              <a:rPr lang="ru-RU" smtClean="0">
                <a:solidFill>
                  <a:srgbClr val="0066FF"/>
                </a:solidFill>
              </a:rPr>
              <a:t>	</a:t>
            </a:r>
            <a:r>
              <a:rPr lang="ru-RU" sz="3600" smtClean="0">
                <a:solidFill>
                  <a:srgbClr val="FFFF00"/>
                </a:solidFill>
              </a:rPr>
              <a:t>Человек рождается на свет</a:t>
            </a:r>
            <a:br>
              <a:rPr lang="ru-RU" sz="3600" smtClean="0">
                <a:solidFill>
                  <a:srgbClr val="FFFF00"/>
                </a:solidFill>
              </a:rPr>
            </a:br>
            <a:r>
              <a:rPr lang="ru-RU" sz="3600" smtClean="0">
                <a:solidFill>
                  <a:srgbClr val="FFFF00"/>
                </a:solidFill>
              </a:rPr>
              <a:t>	Чтоб творить, дерзать – и не иначе</a:t>
            </a:r>
            <a:br>
              <a:rPr lang="ru-RU" sz="3600" smtClean="0">
                <a:solidFill>
                  <a:srgbClr val="FFFF00"/>
                </a:solidFill>
              </a:rPr>
            </a:br>
            <a:r>
              <a:rPr lang="ru-RU" sz="3600" smtClean="0">
                <a:solidFill>
                  <a:srgbClr val="FFFF00"/>
                </a:solidFill>
              </a:rPr>
              <a:t>	Чтоб оставить в жизни добрый след</a:t>
            </a:r>
            <a:br>
              <a:rPr lang="ru-RU" sz="3600" smtClean="0">
                <a:solidFill>
                  <a:srgbClr val="FFFF00"/>
                </a:solidFill>
              </a:rPr>
            </a:br>
            <a:r>
              <a:rPr lang="ru-RU" sz="3600" smtClean="0">
                <a:solidFill>
                  <a:srgbClr val="FFFF00"/>
                </a:solidFill>
              </a:rPr>
              <a:t>	И решить все трудные задачи.</a:t>
            </a:r>
            <a:br>
              <a:rPr lang="ru-RU" sz="3600" smtClean="0">
                <a:solidFill>
                  <a:srgbClr val="FFFF00"/>
                </a:solidFill>
              </a:rPr>
            </a:br>
            <a:r>
              <a:rPr lang="ru-RU" sz="3600" smtClean="0">
                <a:solidFill>
                  <a:srgbClr val="FFFF00"/>
                </a:solidFill>
              </a:rPr>
              <a:t>	Человек рождается на свет</a:t>
            </a:r>
            <a:br>
              <a:rPr lang="ru-RU" sz="3600" smtClean="0">
                <a:solidFill>
                  <a:srgbClr val="FFFF00"/>
                </a:solidFill>
              </a:rPr>
            </a:br>
            <a:r>
              <a:rPr lang="ru-RU" sz="3600" smtClean="0">
                <a:solidFill>
                  <a:srgbClr val="FFFF00"/>
                </a:solidFill>
              </a:rPr>
              <a:t>	Для чего? Ищите свой ответ.</a:t>
            </a:r>
            <a:br>
              <a:rPr lang="ru-RU" sz="3600" smtClean="0">
                <a:solidFill>
                  <a:srgbClr val="FFFF00"/>
                </a:solidFill>
              </a:rPr>
            </a:br>
            <a:endParaRPr lang="ru-RU" sz="36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46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755650" y="404813"/>
            <a:ext cx="7345363" cy="45370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480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z="720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z="360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z="360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 ЗДОРОВОМ ТЕЛЕ –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ЗДОРОВЫЙ ДУХ</a:t>
            </a:r>
          </a:p>
        </p:txBody>
      </p:sp>
      <p:sp>
        <p:nvSpPr>
          <p:cNvPr id="4100" name="WordArt 15"/>
          <p:cNvSpPr>
            <a:spLocks noChangeArrowheads="1" noChangeShapeType="1" noTextEdit="1"/>
          </p:cNvSpPr>
          <p:nvPr/>
        </p:nvSpPr>
        <p:spPr bwMode="auto">
          <a:xfrm>
            <a:off x="1258888" y="333375"/>
            <a:ext cx="6626225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ФОРМУЛА</a:t>
            </a:r>
          </a:p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ЗДОРОВЬЯ</a:t>
            </a:r>
          </a:p>
        </p:txBody>
      </p:sp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samsonova-kashkenova-xasano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6125" y="188913"/>
            <a:ext cx="5230813" cy="633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9462c8c0a6fbe0e59c11352f221df22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76825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7" descr="basketball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84663" y="3213100"/>
            <a:ext cx="4859337" cy="3644900"/>
          </a:xfrm>
        </p:spPr>
      </p:pic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</a:t>
            </a:r>
          </a:p>
        </p:txBody>
      </p:sp>
      <p:sp>
        <p:nvSpPr>
          <p:cNvPr id="32771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981200"/>
            <a:ext cx="4495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smtClean="0"/>
          </a:p>
        </p:txBody>
      </p:sp>
      <p:pic>
        <p:nvPicPr>
          <p:cNvPr id="32772" name="Picture 4" descr="fc0ada9accf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260350"/>
            <a:ext cx="633095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pic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628775"/>
            <a:ext cx="33909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/>
          </p:nvPr>
        </p:nvSpPr>
        <p:spPr>
          <a:xfrm>
            <a:off x="685800" y="476250"/>
            <a:ext cx="7772400" cy="1944688"/>
          </a:xfrm>
        </p:spPr>
        <p:txBody>
          <a:bodyPr/>
          <a:lstStyle/>
          <a:p>
            <a:r>
              <a:rPr lang="ru-RU" smtClean="0"/>
              <a:t>Интернет источники:</a:t>
            </a: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2238" y="3921125"/>
            <a:ext cx="6400800" cy="17526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9375" y="2060575"/>
            <a:ext cx="6443663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48263" y="1484313"/>
            <a:ext cx="3810000" cy="4114800"/>
          </a:xfrm>
        </p:spPr>
        <p:txBody>
          <a:bodyPr/>
          <a:lstStyle/>
          <a:p>
            <a:pPr eaLnBrk="1" hangingPunct="1"/>
            <a:r>
              <a:rPr lang="ru-RU" sz="2800" smtClean="0">
                <a:cs typeface="Times New Roman" pitchFamily="18" charset="0"/>
              </a:rPr>
              <a:t>Жизненный опыт показывает,  что заботиться о своём здоровье люди обычно начинают только после того, как недуг даст о себе знать. </a:t>
            </a:r>
          </a:p>
        </p:txBody>
      </p:sp>
      <p:pic>
        <p:nvPicPr>
          <p:cNvPr id="5123" name="Picture 1025" descr="C:\Documents and Settings\Администратор\Мои документы\Мои рисунки\-IMAGES-\SELECTED\PHOTOS\PEOPLES\PG1_P03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731963"/>
            <a:ext cx="4752975" cy="3382962"/>
          </a:xfrm>
          <a:noFill/>
        </p:spPr>
      </p:pic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</a:t>
            </a:r>
          </a:p>
        </p:txBody>
      </p:sp>
      <p:sp>
        <p:nvSpPr>
          <p:cNvPr id="6147" name="WordArt 4"/>
          <p:cNvSpPr>
            <a:spLocks noChangeArrowheads="1" noChangeShapeType="1" noTextEdit="1"/>
          </p:cNvSpPr>
          <p:nvPr/>
        </p:nvSpPr>
        <p:spPr bwMode="auto">
          <a:xfrm>
            <a:off x="1403350" y="765175"/>
            <a:ext cx="6337300" cy="4895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ЧТО </a:t>
            </a:r>
          </a:p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ТАКОЕ </a:t>
            </a:r>
          </a:p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ЗДОРОВЬЕ?</a:t>
            </a:r>
          </a:p>
        </p:txBody>
      </p:sp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81075"/>
            <a:ext cx="7772400" cy="4114800"/>
          </a:xfrm>
        </p:spPr>
        <p:txBody>
          <a:bodyPr/>
          <a:lstStyle/>
          <a:p>
            <a:pPr eaLnBrk="1" hangingPunct="1"/>
            <a:r>
              <a:rPr lang="ru-RU" sz="4400" smtClean="0"/>
              <a:t>До 1940 года считалось, что здоровье – это отсутствие болезней.</a:t>
            </a:r>
          </a:p>
          <a:p>
            <a:endParaRPr lang="ru-RU" sz="4400" smtClean="0"/>
          </a:p>
        </p:txBody>
      </p:sp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</a:t>
            </a: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4213" y="765175"/>
            <a:ext cx="7416800" cy="4824413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</a:pPr>
            <a:r>
              <a:rPr lang="ru-RU" smtClean="0"/>
              <a:t>До 1940 года считалось, что здоровье – это отсутствие болезней.</a:t>
            </a:r>
          </a:p>
          <a:p>
            <a:pPr marL="533400" indent="-533400" eaLnBrk="1" hangingPunct="1">
              <a:lnSpc>
                <a:spcPct val="90000"/>
              </a:lnSpc>
            </a:pPr>
            <a:endParaRPr lang="ru-RU" smtClean="0"/>
          </a:p>
          <a:p>
            <a:pPr marL="533400" indent="-533400" eaLnBrk="1" hangingPunct="1">
              <a:lnSpc>
                <a:spcPct val="90000"/>
              </a:lnSpc>
            </a:pPr>
            <a:r>
              <a:rPr lang="ru-RU" sz="3600" smtClean="0"/>
              <a:t>ЗДОРОВЬЕ – ЭТО СОСТОЯНИЕ ФИЗИЧЕСКОГО, ПСИХИЧЕСКОГО И СОЦИАЛЬНОГО БЛАГОПОЛУЧИЯ.</a:t>
            </a:r>
          </a:p>
        </p:txBody>
      </p:sp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</a:t>
            </a:r>
          </a:p>
        </p:txBody>
      </p:sp>
      <p:pic>
        <p:nvPicPr>
          <p:cNvPr id="9219" name="Picture 4" descr="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519113"/>
            <a:ext cx="6191250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0"/>
            <a:ext cx="7847013" cy="5257800"/>
          </a:xfrm>
        </p:spPr>
        <p:txBody>
          <a:bodyPr/>
          <a:lstStyle/>
          <a:p>
            <a:pPr algn="l" eaLnBrk="1" hangingPunct="1"/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ФОРМУЛА ЗДОРОВЬЯ</a:t>
            </a:r>
            <a:br>
              <a:rPr lang="ru-RU" sz="3200" smtClean="0"/>
            </a:br>
            <a:r>
              <a:rPr lang="ru-RU" sz="3200" smtClean="0"/>
              <a:t>         ФАКТОРЫ</a:t>
            </a:r>
            <a:br>
              <a:rPr lang="ru-RU" sz="3200" smtClean="0"/>
            </a:br>
            <a:r>
              <a:rPr lang="ru-RU" sz="3200" smtClean="0"/>
              <a:t>        </a:t>
            </a:r>
            <a:r>
              <a:rPr lang="ru-RU" sz="5400" smtClean="0"/>
              <a:t>+</a:t>
            </a:r>
            <a:br>
              <a:rPr lang="ru-RU" sz="5400" smtClean="0"/>
            </a:br>
            <a:r>
              <a:rPr lang="ru-RU" sz="2800" i="1" smtClean="0">
                <a:solidFill>
                  <a:srgbClr val="FF0066"/>
                </a:solidFill>
              </a:rPr>
              <a:t>АКТИВНЫЙ </a:t>
            </a:r>
            <a:br>
              <a:rPr lang="ru-RU" sz="2800" i="1" smtClean="0">
                <a:solidFill>
                  <a:srgbClr val="FF0066"/>
                </a:solidFill>
              </a:rPr>
            </a:br>
            <a:r>
              <a:rPr lang="ru-RU" sz="2800" i="1" smtClean="0">
                <a:solidFill>
                  <a:srgbClr val="FF0066"/>
                </a:solidFill>
              </a:rPr>
              <a:t>ОБРАЗ ЖИЗНИ</a:t>
            </a:r>
            <a:r>
              <a:rPr lang="ru-RU" sz="3200" i="1" smtClean="0">
                <a:solidFill>
                  <a:srgbClr val="FF0066"/>
                </a:solidFill>
              </a:rPr>
              <a:t/>
            </a:r>
            <a:br>
              <a:rPr lang="ru-RU" sz="3200" i="1" smtClean="0">
                <a:solidFill>
                  <a:srgbClr val="FF0066"/>
                </a:solidFill>
              </a:rPr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pic>
        <p:nvPicPr>
          <p:cNvPr id="161792" name="Forest Gump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5943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1" descr="C:\Documents and Settings\Администратор\Рабочий стол\ИНФОРМАТИКА\документы\город конкурс\самостоятельные\физкультура , СОЧ\ФизкультураЖиряева Рахиля Рашитовна\Информационные ресурсы\Аэробика\01080003_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3357563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" descr="C:\Documents and Settings\Администратор\Рабочий стол\ИНФОРМАТИКА\документы\город конкурс\самостоятельные\физкультура , СОЧ\ФизкультураЖиряева Рахиля Рашитовна\Информационные ресурсы\для вас!!!\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2060575"/>
            <a:ext cx="304958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17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179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ФОРМУЛА ЗДОРОВЬЯ</a:t>
            </a:r>
            <a:br>
              <a:rPr lang="ru-RU" sz="2800" smtClean="0"/>
            </a:br>
            <a:r>
              <a:rPr lang="ru-RU" sz="2800" smtClean="0"/>
              <a:t>ФАКТОРЫ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4000" smtClean="0"/>
              <a:t>            </a:t>
            </a:r>
            <a:r>
              <a:rPr lang="ru-RU" sz="4400" smtClean="0"/>
              <a:t>+                           </a:t>
            </a:r>
            <a:r>
              <a:rPr lang="ru-RU" sz="4800" smtClean="0"/>
              <a:t> -     </a:t>
            </a:r>
            <a:r>
              <a:rPr lang="ru-RU" sz="4000" smtClean="0"/>
              <a:t>       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180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smtClean="0"/>
              <a:t>АКТИВНЫЙ ОБРАЗ ЖИЗНИ</a:t>
            </a:r>
            <a:br>
              <a:rPr lang="ru-RU" sz="2400" smtClean="0"/>
            </a:br>
            <a:r>
              <a:rPr lang="ru-RU" sz="2400" smtClean="0"/>
              <a:t>                                                         </a:t>
            </a:r>
            <a:r>
              <a:rPr lang="ru-RU" sz="4800" i="1" smtClean="0">
                <a:solidFill>
                  <a:srgbClr val="FF0066"/>
                </a:solidFill>
              </a:rPr>
              <a:t> СТРЕСС      </a:t>
            </a:r>
            <a:r>
              <a:rPr lang="ru-RU" sz="4800" smtClean="0"/>
              <a:t>   </a:t>
            </a:r>
            <a:r>
              <a:rPr lang="ru-RU" sz="2000" smtClean="0"/>
              <a:t>                                   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smtClean="0"/>
          </a:p>
          <a:p>
            <a:pPr>
              <a:lnSpc>
                <a:spcPct val="90000"/>
              </a:lnSpc>
              <a:buFontTx/>
              <a:buNone/>
            </a:pPr>
            <a:endParaRPr lang="ru-RU" sz="2000" smtClean="0"/>
          </a:p>
          <a:p>
            <a:pPr>
              <a:lnSpc>
                <a:spcPct val="90000"/>
              </a:lnSpc>
              <a:buFontTx/>
              <a:buNone/>
            </a:pPr>
            <a:endParaRPr lang="ru-RU" sz="2000" smtClean="0"/>
          </a:p>
          <a:p>
            <a:pPr>
              <a:lnSpc>
                <a:spcPct val="90000"/>
              </a:lnSpc>
              <a:buFontTx/>
              <a:buNone/>
            </a:pPr>
            <a:endParaRPr lang="ru-RU" sz="200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</p:spTree>
  </p:cSld>
  <p:clrMapOvr>
    <a:masterClrMapping/>
  </p:clrMapOvr>
  <p:transition advClick="0" advTm="6000"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</TotalTime>
  <Words>172</Words>
  <Application>Microsoft Office PowerPoint</Application>
  <PresentationFormat>Экран (4:3)</PresentationFormat>
  <Paragraphs>82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Оформление по умолчанию</vt:lpstr>
      <vt:lpstr>ФОРМУЛА ЗДОРОВЬЯ «10 причин здорового образа жизни.» </vt:lpstr>
      <vt:lpstr>  </vt:lpstr>
      <vt:lpstr>Презентация PowerPoint</vt:lpstr>
      <vt:lpstr>  </vt:lpstr>
      <vt:lpstr>Презентация PowerPoint</vt:lpstr>
      <vt:lpstr>  </vt:lpstr>
      <vt:lpstr>  </vt:lpstr>
      <vt:lpstr> ФОРМУЛА ЗДОРОВЬЯ          ФАКТОРЫ         + АКТИВНЫЙ  ОБРАЗ ЖИЗНИ     </vt:lpstr>
      <vt:lpstr>ФОРМУЛА ЗДОРОВЬЯ ФАКТОРЫ  </vt:lpstr>
      <vt:lpstr>ФОРМУЛА ЗДОРОВЬЯ ФАКТОРЫ  </vt:lpstr>
      <vt:lpstr>Презентация PowerPoint</vt:lpstr>
      <vt:lpstr>ФОРМУЛА ЗДОРОВЬЯ ФАКТОРЫ  </vt:lpstr>
      <vt:lpstr>Презентация PowerPoint</vt:lpstr>
      <vt:lpstr>ФОРМУЛА ЗДОРОВЬЯ ФАКТОРЫ  </vt:lpstr>
      <vt:lpstr>ФОРМУЛА ЗДОРОВЬЯ ФАКТОРЫ  </vt:lpstr>
      <vt:lpstr>ФОРМУЛА ЗДОРОВЬЯ ФАКТОРЫ  </vt:lpstr>
      <vt:lpstr>Презентация PowerPoint</vt:lpstr>
      <vt:lpstr>Хорошее здоровье - основа долгой,  счастливой и полноценной жизни.  </vt:lpstr>
      <vt:lpstr>           Человек рождается на свет  Чтоб творить, дерзать – и не иначе  Чтоб оставить в жизни добрый след  И решить все трудные задачи.  Человек рождается на свет  Для чего? Ищите свой ответ. </vt:lpstr>
      <vt:lpstr>Презентация PowerPoint</vt:lpstr>
      <vt:lpstr>Презентация PowerPoint</vt:lpstr>
      <vt:lpstr>  </vt:lpstr>
      <vt:lpstr>Презентация PowerPoint</vt:lpstr>
      <vt:lpstr>Интернет 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Светлана и Владимир</dc:creator>
  <cp:lastModifiedBy>Юлия Гелеверова</cp:lastModifiedBy>
  <cp:revision>27</cp:revision>
  <dcterms:created xsi:type="dcterms:W3CDTF">1601-01-01T00:00:00Z</dcterms:created>
  <dcterms:modified xsi:type="dcterms:W3CDTF">2020-12-06T16:17:09Z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0008007610000000000001023620</vt:lpwstr>
  </property>
</Properties>
</file>