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Консультация для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родителей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41021"/>
            <a:ext cx="4176464" cy="509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12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3389870" cy="482453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8640"/>
            <a:ext cx="3456384" cy="491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30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731838"/>
            <a:ext cx="3505874" cy="4955673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14" y="731838"/>
            <a:ext cx="3514153" cy="5001418"/>
          </a:xfrm>
        </p:spPr>
      </p:pic>
    </p:spTree>
    <p:extLst>
      <p:ext uri="{BB962C8B-B14F-4D97-AF65-F5344CB8AC3E}">
        <p14:creationId xmlns:p14="http://schemas.microsoft.com/office/powerpoint/2010/main" val="1467373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48680"/>
            <a:ext cx="3497501" cy="497771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858" y="731838"/>
            <a:ext cx="3008202" cy="4281338"/>
          </a:xfrm>
        </p:spPr>
      </p:pic>
    </p:spTree>
    <p:extLst>
      <p:ext uri="{BB962C8B-B14F-4D97-AF65-F5344CB8AC3E}">
        <p14:creationId xmlns:p14="http://schemas.microsoft.com/office/powerpoint/2010/main" val="392982091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Консультация для родителей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</dc:title>
  <dc:creator>Ваген</dc:creator>
  <cp:lastModifiedBy>Ваген</cp:lastModifiedBy>
  <cp:revision>2</cp:revision>
  <dcterms:created xsi:type="dcterms:W3CDTF">2020-12-06T05:32:26Z</dcterms:created>
  <dcterms:modified xsi:type="dcterms:W3CDTF">2020-12-06T05:47:49Z</dcterms:modified>
</cp:coreProperties>
</file>