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56" r:id="rId4"/>
    <p:sldId id="257" r:id="rId5"/>
    <p:sldId id="260" r:id="rId6"/>
    <p:sldId id="261" r:id="rId7"/>
    <p:sldId id="263" r:id="rId8"/>
    <p:sldId id="262" r:id="rId9"/>
    <p:sldId id="266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8C3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skazka.lebouo.ru/seredkina/" TargetMode="External"/><Relationship Id="rId7" Type="http://schemas.openxmlformats.org/officeDocument/2006/relationships/hyperlink" Target="https://zen.yandex.ru/media/dokladiki/opisanie-snegiria-dlia-detei-2-klassa-5e40340f9d5e9f6699cb2a84" TargetMode="External"/><Relationship Id="rId2" Type="http://schemas.openxmlformats.org/officeDocument/2006/relationships/hyperlink" Target="https://www.podmoskovje.com/soro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etskiychas.ru/obo_vsyom/rasskazy_o_prirode/o_sinitse_detyam/" TargetMode="External"/><Relationship Id="rId5" Type="http://schemas.openxmlformats.org/officeDocument/2006/relationships/hyperlink" Target="https://www.mystorybook.com/books/249265" TargetMode="External"/><Relationship Id="rId4" Type="http://schemas.openxmlformats.org/officeDocument/2006/relationships/hyperlink" Target="https://www.10kor.ru/faq/stati-i-tablitsy/kormushki-dlya-ptits-dobroe-delo-kazhdog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6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7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microsoft.com/office/2007/relationships/hdphoto" Target="../media/hdphoto10.wdp"/><Relationship Id="rId4" Type="http://schemas.microsoft.com/office/2007/relationships/hdphoto" Target="../media/hdphoto8.wdp"/><Relationship Id="rId9" Type="http://schemas.openxmlformats.org/officeDocument/2006/relationships/image" Target="../media/image14.png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780929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«ЗИМУЮЩИЕ ПТИЦЫ»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468560" y="267765"/>
            <a:ext cx="96125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ХАНТЫ-МАНСИЙСКИЙ АВТОНОМНЫЙ ОКРУГ-ЮГРА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 дошкольное образовательное учреждение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– детский сад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860032" y="5515633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Подготовила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Фрумузаки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Валентина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2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582341"/>
            <a:ext cx="66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8C3FC5"/>
                </a:solidFill>
                <a:hlinkClick r:id="rId2"/>
              </a:rPr>
              <a:t>vospitatel.com.ua/zaniatia/ptitsy/vorobey.html</a:t>
            </a:r>
            <a:endParaRPr lang="ru-RU" dirty="0" smtClean="0">
              <a:solidFill>
                <a:srgbClr val="8C3FC5"/>
              </a:solidFill>
              <a:hlinkClick r:id="rId2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rgbClr val="8C3FC5"/>
                </a:solidFill>
                <a:hlinkClick r:id="rId2"/>
              </a:rPr>
              <a:t>https</a:t>
            </a:r>
            <a:r>
              <a:rPr lang="en-US" dirty="0">
                <a:solidFill>
                  <a:srgbClr val="8C3FC5"/>
                </a:solidFill>
                <a:hlinkClick r:id="rId2"/>
              </a:rPr>
              <a:t>://</a:t>
            </a:r>
            <a:r>
              <a:rPr lang="en-US" dirty="0" smtClean="0">
                <a:solidFill>
                  <a:srgbClr val="8C3FC5"/>
                </a:solidFill>
                <a:hlinkClick r:id="rId2"/>
              </a:rPr>
              <a:t>avtopilot-center.ru/soroka-kartinki-i-foto-dlya-detei-interesnye-fakty-master-klass-soroka.html</a:t>
            </a:r>
            <a:endParaRPr lang="ru-RU" dirty="0">
              <a:solidFill>
                <a:srgbClr val="8C3FC5"/>
              </a:solidFill>
              <a:hlinkClick r:id="rId2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>
                <a:solidFill>
                  <a:srgbClr val="8C3FC5"/>
                </a:solidFill>
                <a:hlinkClick r:id="rId2"/>
              </a:rPr>
              <a:t>https</a:t>
            </a:r>
            <a:r>
              <a:rPr lang="en-US" dirty="0">
                <a:solidFill>
                  <a:srgbClr val="8C3FC5"/>
                </a:solidFill>
                <a:hlinkClick r:id="rId2"/>
              </a:rPr>
              <a:t>://www.podmoskovje.com/soroka</a:t>
            </a:r>
            <a:r>
              <a:rPr lang="en-US" dirty="0" smtClean="0">
                <a:solidFill>
                  <a:srgbClr val="8C3FC5"/>
                </a:solidFill>
                <a:hlinkClick r:id="rId2"/>
              </a:rPr>
              <a:t>/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3"/>
              </a:rPr>
              <a:t>http://dskazka.lebouo.ru/seredkina</a:t>
            </a:r>
            <a:r>
              <a:rPr lang="en-US" dirty="0" smtClean="0">
                <a:solidFill>
                  <a:srgbClr val="8C3FC5"/>
                </a:solidFill>
                <a:hlinkClick r:id="rId3"/>
              </a:rPr>
              <a:t>/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4"/>
              </a:rPr>
              <a:t>https://www.10kor.ru/faq/stati-i-tablitsy/kormushki-dlya-ptits-dobroe-delo-kazhdogo</a:t>
            </a:r>
            <a:r>
              <a:rPr lang="en-US" dirty="0" smtClean="0">
                <a:solidFill>
                  <a:srgbClr val="8C3FC5"/>
                </a:solidFill>
                <a:hlinkClick r:id="rId4"/>
              </a:rPr>
              <a:t>/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5"/>
              </a:rPr>
              <a:t>https://</a:t>
            </a:r>
            <a:r>
              <a:rPr lang="en-US" dirty="0" smtClean="0">
                <a:solidFill>
                  <a:srgbClr val="8C3FC5"/>
                </a:solidFill>
                <a:hlinkClick r:id="rId5"/>
              </a:rPr>
              <a:t>www.mystorybook.com/books/249265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6"/>
              </a:rPr>
              <a:t>https://detskiychas.ru/obo_vsyom/rasskazy_o_prirode/o_sinitse_detyam</a:t>
            </a:r>
            <a:r>
              <a:rPr lang="en-US" dirty="0" smtClean="0">
                <a:solidFill>
                  <a:srgbClr val="8C3FC5"/>
                </a:solidFill>
                <a:hlinkClick r:id="rId6"/>
              </a:rPr>
              <a:t>/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8C3FC5"/>
                </a:solidFill>
                <a:hlinkClick r:id="rId7"/>
              </a:rPr>
              <a:t>https://</a:t>
            </a:r>
            <a:r>
              <a:rPr lang="en-US" dirty="0" smtClean="0">
                <a:solidFill>
                  <a:srgbClr val="8C3FC5"/>
                </a:solidFill>
                <a:hlinkClick r:id="rId7"/>
              </a:rPr>
              <a:t>zen.yandex.ru/media/dokladiki/opisanie-snegiria-dlia-detei-2-klassa-5e40340f9d5e9f6699cb2a84</a:t>
            </a: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rgbClr val="8C3FC5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rgbClr val="8C3FC5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764704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Использованные интернет ресурсы:</a:t>
            </a:r>
            <a:br>
              <a:rPr lang="ru-RU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859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Домовый воробей — Википед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8" b="9985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300" y="1196752"/>
            <a:ext cx="4531700" cy="333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196752"/>
            <a:ext cx="38164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Серый маленький комочек: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Чик-чирик - замерз он очень!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Солнце, выгляни скорей!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Кто тепла ждет?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(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воробей).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1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725144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Размеры тела воробья составляют около 10-18 см, что весьма не много. При этом птички обладают короткими крыльями, ногами, хвостом и коротким мощным клювом. Окрас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воробья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изменяется от сероватого до чёрно-бурого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рюшко обычно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окрашено в светлый. А для самцов характерна ещё одна черта окраса – чёрное горло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Несмотря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это, могут быстро летать, перемещаться по земле (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чаще, прыжками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 добывать себе пищу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Питаются воробьи мелкими насекомыми и растительной пищей (семенами, зёрнами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ягодами).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59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Сорока — картинки и фото для детей, интересные факты. Мастер-класс «Сорока»  (ручной труд в детском саду) Рисунок сороки для раскрашиван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23595"/>
            <a:ext cx="5622421" cy="299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764704"/>
            <a:ext cx="30963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Длиннохвостая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она,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спины черным - черна.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Брюхо белое по плечи,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Тарахтенье вместо речи.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Хоть кого увидит – вмиг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Поднимет стрекот – крик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(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сорока).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97152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Сорока имеет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длину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45 см.  Ее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характерное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оперение контрастного белого и черного цвета. У нее очень длинный черный с зеленоватым отливом хвост (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прекрасный руль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 черные с синеватым отливом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крылья.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Голова, шея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спина и верх груди черные. У брюха, низа грудки и полос на плечах окраска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белая.</a:t>
            </a:r>
            <a:r>
              <a:rPr lang="ru-RU" sz="1600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дят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насекомых, ящериц и мышей, выпивают птичьи яйца. В их меню входит много вредителей. Всеядная сорока склевывает семена подсолнечника, разных трав, арбузов, дынь и др.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12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Непоседа, невеличка,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Желтая почти вся птичка,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Любит сало и пшеничку,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Кто узнал ее?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(синица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013176"/>
            <a:ext cx="764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Синица – птица небольших размеров, с сильными лапками, коротким коническим клювом. Бегать по земле синицы не умеют, в отличие от настоящих наземных птиц. Зато, подобно воробьям, умеют скакать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Гнездо синица любит закрытое. Особенно ей нравится дом-дупло, выдолбленное дятлом.</a:t>
            </a:r>
          </a:p>
        </p:txBody>
      </p:sp>
      <p:pic>
        <p:nvPicPr>
          <p:cNvPr id="4114" name="Picture 18" descr="ᐈ Синица фотографии, фото птицы синицы | скачать на Depositphotos®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0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523999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03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565" y="-24827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обедитель в номинации «Призвание — воспитатель » в районном фестивале  педагогического мастерства Середкина И.Д. | Детский сад &quot;Сказка&quot;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65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188" y="910045"/>
            <a:ext cx="28575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697" y="702462"/>
            <a:ext cx="35422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Чернокрылый, красногрудый,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зимой найдет приют: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боится он простуды,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первым снегом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Тут как тут!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снегирь).</a:t>
            </a:r>
          </a:p>
        </p:txBody>
      </p:sp>
      <p:pic>
        <p:nvPicPr>
          <p:cNvPr id="5140" name="Picture 20" descr="Серый снегирь (Pyrrhula cineracea)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74565" y="4010745"/>
            <a:ext cx="3920445" cy="282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9" y="4941168"/>
            <a:ext cx="56886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Снегирь – это небольшая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птица.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Самец, в отличие от самки, имеет более приметный внешний вид. У него грудка, шейка, щеки – красные, головка – черная. Самка похожа на самца, хотя ее грудка другого цвета – серого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любят семена, почки деревьев и ягоды, но не откажутся от насекомых и жучков. Особенно птицам по вкусу ягоды рябины.</a:t>
            </a:r>
          </a:p>
        </p:txBody>
      </p:sp>
    </p:spTree>
    <p:extLst>
      <p:ext uri="{BB962C8B-B14F-4D97-AF65-F5344CB8AC3E}">
        <p14:creationId xmlns:p14="http://schemas.microsoft.com/office/powerpoint/2010/main" val="393454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88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Птицы зимой | Как помочь птицам зимой | Кормушка для птиц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61" b="100000" l="5293" r="919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67944" y="217561"/>
            <a:ext cx="5687500" cy="406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293096"/>
            <a:ext cx="88569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Ворона – это крупная птица плотного сложения с широким и тупым клювом. По внешнему виду ворону легко отличить от сородичей – тело у нее серого цвета, а вот голова, крылья и хвост – черные, с металлическим отливом. В питании вороны не привередливы. Они могут употреблять и животную и растительную пищу. В городах они, в основном, питаются отбросами. Когда эти птицы в поисках пропитания разоряют чужие гнезда, то не боятся никого, даже человека. Причем вороны прекрасно умеют оценить степень опасности – если в руках у человека палка, ворона и не подумает улетать. Но, завидев ружье, она моментально скроется из вида, и несколько дней не будет появляться в этих местах.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33843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Кар-кар-кар! - кричит плутовка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Очень ловкая воровка!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 блестящие вещицы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Подбирает эта птица!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Вам она, друзья, знакома,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ее зовут?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ворона).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5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4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3051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Эта птица сизокрылая любит семечки клевать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тихонько ворковать.</a:t>
            </a:r>
          </a:p>
          <a:p>
            <a:pPr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                   (голубь).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792322" y="5336340"/>
            <a:ext cx="7956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Голубь — птица средних размеров с плотным обтекаемым туловищем. Голова этой птицы маленькая, клюв небольшой, ноги короткие. Цвет оперения — белый, серебристый, сизый, черный.</a:t>
            </a:r>
          </a:p>
        </p:txBody>
      </p:sp>
      <p:pic>
        <p:nvPicPr>
          <p:cNvPr id="7170" name="Picture 2" descr="https://kladraz.ru/images/51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514107" y="1841922"/>
            <a:ext cx="2881747" cy="309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Наклейка PNG - AVATAN PLU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9672" y="2341084"/>
            <a:ext cx="3607116" cy="299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12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188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692696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Кто зимой средь хвойных веток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феврале выводит деток?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Необычный клюв - крестом,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Птичку ту зовут...                  </a:t>
            </a:r>
          </a:p>
          <a:p>
            <a:pPr>
              <a:buNone/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                          (клестом). </a:t>
            </a:r>
          </a:p>
        </p:txBody>
      </p:sp>
      <p:pic>
        <p:nvPicPr>
          <p:cNvPr id="8194" name="Picture 2" descr="Без заголовка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55384" y="251938"/>
            <a:ext cx="4876606" cy="3897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467544" y="4415188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Клёст - крупная птица окраса спелой малины с длинными и узкими крыльями, короткими толстыми лапами с сильными пальцами, заканчивающимися острыми когтями, коротким раздвоенным хвостом и густым оперением. Главная отличительная особенность клеста - клюв, сложенный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крестиком, </a:t>
            </a:r>
            <a:r>
              <a:rPr lang="ru-RU" sz="1600" dirty="0"/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чтобы было удобно вышелушивать семена шишек своим специально загнутым клювом. Голос у этой птицы очень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звонкий.</a:t>
            </a:r>
            <a:r>
              <a:rPr lang="ru-RU" sz="1600" dirty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Питаются  еловыми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сосновыми семенами,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летом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кушают муравьиные личинки, червей, почки деревьев и кору. Этих птиц на домашнем питании кормят различными зернами, например, овсом или семечками подсолнуха, ягодами рябины.</a:t>
            </a:r>
          </a:p>
        </p:txBody>
      </p:sp>
    </p:spTree>
    <p:extLst>
      <p:ext uri="{BB962C8B-B14F-4D97-AF65-F5344CB8AC3E}">
        <p14:creationId xmlns:p14="http://schemas.microsoft.com/office/powerpoint/2010/main" val="316301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амочка зимняя - Шаблоны презентаций - Оформление - Методическая копилка -  Сайт учителя начальных классов Ранько Елены Алексеев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4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Домовый воробей — Википедия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8" b="9985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836712"/>
            <a:ext cx="2555776" cy="187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Без заголовка. Обсуждение на LiveInternet - Российский Сервис  Онлайн-Дневнико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2777018" cy="202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Наклейка PNG - AVATAN PLUS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429000"/>
            <a:ext cx="2553502" cy="216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Птицы зимой | Как помочь птицам зимой | Кормушка для птиц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61" b="100000" l="5293" r="919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01023" y="3789040"/>
            <a:ext cx="3844161" cy="274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Сорока — картинки и фото для детей, интересные факты. Мастер-класс «Сорока»  (ручной труд в детском саду) Рисунок сороки для раскрашивания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1993" y="4812523"/>
            <a:ext cx="2809030" cy="200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Победитель в номинации «Призвание — воспитатель » в районном фестивале  педагогического мастерства Середкина И.Д. | Детский сад &quot;Сказка&quot;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965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425" y="1150887"/>
            <a:ext cx="2074687" cy="197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ᐈ Синица фотографии, фото птицы синицы | скачать на Depositphotos®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00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2020176"/>
            <a:ext cx="2736304" cy="265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91993" y="260648"/>
            <a:ext cx="88057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«Кто прилетел? Кто улетел?» </a:t>
            </a:r>
          </a:p>
        </p:txBody>
      </p:sp>
    </p:spTree>
    <p:extLst>
      <p:ext uri="{BB962C8B-B14F-4D97-AF65-F5344CB8AC3E}">
        <p14:creationId xmlns:p14="http://schemas.microsoft.com/office/powerpoint/2010/main" val="229782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475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2020-12-06T09:43:00Z</dcterms:created>
  <dcterms:modified xsi:type="dcterms:W3CDTF">2020-12-06T13:23:26Z</dcterms:modified>
</cp:coreProperties>
</file>