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61" r:id="rId2"/>
    <p:sldId id="268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0" r:id="rId11"/>
    <p:sldId id="267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7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33132115340873"/>
          <c:y val="1.9478686942224478E-2"/>
          <c:w val="0.55979120833736573"/>
          <c:h val="0.9285781478785102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Участие в опросе юноши,девушки</c:v>
                </c:pt>
              </c:strCache>
            </c:strRef>
          </c:tx>
          <c:explosion val="3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96B-465D-B242-20734DD151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940-4883-9587-113A49902B5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Юноши</c:v>
                </c:pt>
                <c:pt idx="1">
                  <c:v>Девушки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10</c:v>
                </c:pt>
                <c:pt idx="1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6B-465D-B242-20734DD1512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381-467B-9A4D-A2D11FCD1D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381-467B-9A4D-A2D11FCD1D9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381-467B-9A4D-A2D11FCD1D9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381-467B-9A4D-A2D11FCD1D9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Да все по плану</c:v>
                </c:pt>
                <c:pt idx="1">
                  <c:v>Не планирую</c:v>
                </c:pt>
                <c:pt idx="2">
                  <c:v>Делаю сначала важное, а потом как получится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</c:v>
                </c:pt>
                <c:pt idx="1">
                  <c:v>48</c:v>
                </c:pt>
                <c:pt idx="2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84-4D74-940E-2232B56B72A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BCA-48DE-9456-0D1609AC786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BCA-48DE-9456-0D1609AC786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BCA-48DE-9456-0D1609AC786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BCA-48DE-9456-0D1609AC786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A-4600-AE47-EF6993D49FB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Свободное время студентов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F99-4D6A-8E47-5418C24934CD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F99-4D6A-8E47-5418C24934CD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F99-4D6A-8E47-5418C24934CD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F99-4D6A-8E47-5418C24934C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Провожу время с семьей</c:v>
                </c:pt>
                <c:pt idx="1">
                  <c:v>Сон</c:v>
                </c:pt>
                <c:pt idx="2">
                  <c:v>Встречаюсь с друзьями</c:v>
                </c:pt>
                <c:pt idx="3">
                  <c:v>Хожу в кино,театры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2F-471B-AFC0-75EB6BF4E1B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D43-48A2-AC25-4C560AD426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D43-48A2-AC25-4C560AD426E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D43-48A2-AC25-4C560AD426E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D43-48A2-AC25-4C560AD426E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Да,устраивает</c:v>
                </c:pt>
                <c:pt idx="1">
                  <c:v>Я бы кое что изменил (а)</c:v>
                </c:pt>
                <c:pt idx="2">
                  <c:v>Не устраивает совсем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15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C5-42F7-81F0-B1AA1DA28F6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C523B-8777-4B55-9447-D330E0D5D63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6680D-AF77-4574-8B24-4FB1805C4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accent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CF97A42-C000-4106-B4F5-1B846306D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E9E73A-6F7E-4EB7-9749-1FD22BA3FA1B}"/>
              </a:ext>
            </a:extLst>
          </p:cNvPr>
          <p:cNvSpPr/>
          <p:nvPr/>
        </p:nvSpPr>
        <p:spPr>
          <a:xfrm>
            <a:off x="556591" y="142534"/>
            <a:ext cx="110655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ЗДРАВООХРАНЕНИЯ РЕСПУБЛИКИ БУРЯТИЯ 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ГАПОУ «РЕСПУБЛИКАНСКИЙ БАЗОВЫЙ МЕДИЦИНСКИЙ КОЛЛЕДЖ 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ИМ. Э.Р. РАДНАЕВА»</a:t>
            </a:r>
            <a:b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ГУРЭНЭЙ МЭРГЭЖЭЛТЭ 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УРАЛСАЛАЙ БЭЕЭ ДАА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 ЭМХИ ЗУРГААН «Э.Р. РАДНАЕВАЙ НЭРЭМЖЭТЭ УЛАС Т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 ЭМШЭЛЭЛГЫН ГОЛ КОЛЛЕДЖ»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612C571-B0DE-4691-8FD3-64794A39F12F}"/>
              </a:ext>
            </a:extLst>
          </p:cNvPr>
          <p:cNvSpPr/>
          <p:nvPr/>
        </p:nvSpPr>
        <p:spPr>
          <a:xfrm>
            <a:off x="2496662" y="3234756"/>
            <a:ext cx="6772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8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Бюджет времени студентов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3AC276-2182-4F5F-AF6F-3102EC54D0BA}"/>
              </a:ext>
            </a:extLst>
          </p:cNvPr>
          <p:cNvSpPr txBox="1"/>
          <p:nvPr/>
        </p:nvSpPr>
        <p:spPr>
          <a:xfrm>
            <a:off x="6089374" y="5353108"/>
            <a:ext cx="6035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Выполнила: Елимова Ирина студентка 142 группы</a:t>
            </a:r>
          </a:p>
          <a:p>
            <a:r>
              <a:rPr lang="ru-RU" b="1" dirty="0">
                <a:solidFill>
                  <a:schemeClr val="bg1"/>
                </a:solidFill>
              </a:rPr>
              <a:t>Проверила: Доржиева Татьяна Анатольевна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6BF269-4CD7-4F7A-97C1-7226EDE15004}"/>
              </a:ext>
            </a:extLst>
          </p:cNvPr>
          <p:cNvSpPr txBox="1"/>
          <p:nvPr/>
        </p:nvSpPr>
        <p:spPr>
          <a:xfrm>
            <a:off x="6096000" y="634613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«</a:t>
            </a:r>
          </a:p>
        </p:txBody>
      </p:sp>
    </p:spTree>
    <p:extLst>
      <p:ext uri="{BB962C8B-B14F-4D97-AF65-F5344CB8AC3E}">
        <p14:creationId xmlns:p14="http://schemas.microsoft.com/office/powerpoint/2010/main" val="396102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A9AD95B-38BF-4FB3-84E2-0A7463B122AA}"/>
              </a:ext>
            </a:extLst>
          </p:cNvPr>
          <p:cNvSpPr/>
          <p:nvPr/>
        </p:nvSpPr>
        <p:spPr>
          <a:xfrm>
            <a:off x="609600" y="450719"/>
            <a:ext cx="1097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Особое место в составе внерабочего времени и в общем бюджете времени студента занимает свободное время, предназначенное для культурного, интеллектуального, физического развития и отдыха. По проведенному анкетированию, было выяснено, что большинство студентов , это 27 % в свободное время проводит с семьей, встречается с друзьями, ходят в кино и театры,  21 % в свободное время предпочитает спать.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D6100A71-58FC-4A37-859A-2A179C1878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7262710"/>
              </p:ext>
            </p:extLst>
          </p:nvPr>
        </p:nvGraphicFramePr>
        <p:xfrm>
          <a:off x="2160104" y="2100325"/>
          <a:ext cx="8547652" cy="4479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442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F055D8-D0F6-4AF6-B4F3-F756D7D5E479}"/>
              </a:ext>
            </a:extLst>
          </p:cNvPr>
          <p:cNvSpPr txBox="1"/>
          <p:nvPr/>
        </p:nvSpPr>
        <p:spPr>
          <a:xfrm>
            <a:off x="1073427" y="622852"/>
            <a:ext cx="9803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вопрос «Считаете ли вы, что ваш колледж при составлении расписания равномерно распределяет нагрузку?» 77% студентов, хотели бы внести изменения в расписание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848DF6AB-C816-4608-9DC2-B32CDCA77E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7578977"/>
              </p:ext>
            </p:extLst>
          </p:nvPr>
        </p:nvGraphicFramePr>
        <p:xfrm>
          <a:off x="4682258" y="1780237"/>
          <a:ext cx="7125252" cy="4101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161BC8-34C7-4EB6-BE97-0099B2DB13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54178"/>
            <a:ext cx="4682258" cy="41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82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B3F517-D923-4F44-83A7-EAB77CB1872C}"/>
              </a:ext>
            </a:extLst>
          </p:cNvPr>
          <p:cNvSpPr txBox="1"/>
          <p:nvPr/>
        </p:nvSpPr>
        <p:spPr>
          <a:xfrm>
            <a:off x="967409" y="728870"/>
            <a:ext cx="8971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смотря на то что, учеба занимает наибольшую часть времени студентов, 52 %студентов считает, что учеба это лучшее время жизни</a:t>
            </a:r>
            <a:r>
              <a:rPr lang="ru-RU" dirty="0"/>
              <a:t>!</a:t>
            </a:r>
          </a:p>
        </p:txBody>
      </p:sp>
      <p:pic>
        <p:nvPicPr>
          <p:cNvPr id="4" name="Рисунок 3" descr="Опрос студентов по времени - Excel">
            <a:extLst>
              <a:ext uri="{FF2B5EF4-FFF2-40B4-BE49-F238E27FC236}">
                <a16:creationId xmlns:a16="http://schemas.microsoft.com/office/drawing/2014/main" id="{0A4187EA-EDB3-4A18-82F1-10F868D8D9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792323"/>
            <a:ext cx="6038998" cy="38531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9D6C00-48F6-417F-8877-05742C02C7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99252"/>
            <a:ext cx="5791200" cy="434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41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B22E8EA-C287-438E-B077-D8867FAD83D3}"/>
              </a:ext>
            </a:extLst>
          </p:cNvPr>
          <p:cNvSpPr/>
          <p:nvPr/>
        </p:nvSpPr>
        <p:spPr>
          <a:xfrm>
            <a:off x="609599" y="296374"/>
            <a:ext cx="100186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</a:t>
            </a:r>
          </a:p>
          <a:p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 57% студентов, в основном все свое время уделяют учебе. Из них 14 % студентов ни чего не успевают, 43% откладывают учебу и занимается чем хочется, 10% успевают все и имеется свободное время. По проведенному анкетированию, было выяснено, что большинство студентов , это 27 % в свободное время проводит с семьей, встречается с друзьями, ходят в кино и театры,  21 % в свободное время предпочитает спать.</a:t>
            </a:r>
          </a:p>
          <a:p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К сожалению анкетирование показало, что большая часть, опрошенных студентов, это 48% не планируют время,33 % сначала выполняют важные дела, а потом как получится и лишь 19% планируют свой день. Среди опрошенных студентов, 50 % не  высыпаются, что негативно влияет на учебный процесс.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4CED67-36E4-4312-9B08-678219E093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77" y="886986"/>
            <a:ext cx="874643" cy="62196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B5F868-AC0A-42F4-B30E-E02739E28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20" y="2959050"/>
            <a:ext cx="877900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93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B3F111-8277-4F18-BB5E-9E07DDE0C860}"/>
              </a:ext>
            </a:extLst>
          </p:cNvPr>
          <p:cNvSpPr txBox="1"/>
          <p:nvPr/>
        </p:nvSpPr>
        <p:spPr>
          <a:xfrm>
            <a:off x="344556" y="92765"/>
            <a:ext cx="103234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Вопросы о том, как правильно и с пользой использовать свое свободное время, будут существовать всегда и у всех. Однако особенно остро этот вопрос стоит для студента. Ведь оно всегда неотрывно связано с учебным временем. Бюджет времени включает в себя различные виды деятельности, дает оценку их актуальности, первостепенности и значимости; помогает наглядно увидеть вещи, требующие особого внимания, отражает динамику развития деятельности, относительно ее необходимости, и функционирования во взаимосвязи с другими видами.</a:t>
            </a:r>
          </a:p>
          <a:p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537425-D225-41EF-BFAC-337AB8FA9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3" y="2862470"/>
            <a:ext cx="9753600" cy="39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09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C9FEB14-8A4C-4539-956A-1442CD353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295" y="764484"/>
            <a:ext cx="5086350" cy="5753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24B941F-B31A-482A-814F-0F9C6F09A09B}"/>
              </a:ext>
            </a:extLst>
          </p:cNvPr>
          <p:cNvSpPr txBox="1"/>
          <p:nvPr/>
        </p:nvSpPr>
        <p:spPr>
          <a:xfrm>
            <a:off x="1033670" y="874643"/>
            <a:ext cx="513538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и задачи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Анкета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анкетирования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55854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15D1E84-8871-478F-835B-F416F0F4CF49}"/>
              </a:ext>
            </a:extLst>
          </p:cNvPr>
          <p:cNvSpPr/>
          <p:nvPr/>
        </p:nvSpPr>
        <p:spPr>
          <a:xfrm>
            <a:off x="337931" y="255060"/>
            <a:ext cx="7586867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условиях постоянных перемен в современном обществе особо актуальным становится вопрос, связанный с рациональным использованием бюджета рабочего времени, который является одним из основных показателей условий жизни не только работающего населения но и студентов в процессе обучения в высших учебных заведениях.  Ими являются значительные временные затраты на учебный процесс, необходимость изучить большое количество дисциплин за короткий срок, отсутствие своевременного питания, что приводит к выраженному нервно-эмоциональному напряжению и снижению резервов здоровья. Рациональное использование своего времени позволяет экономно распределить свои умственные и физические возможности в процессе учебного дня на протяжении всего периода обучения.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851B0C-E783-4FC3-A3E2-CAE061770C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998" y="2108502"/>
            <a:ext cx="4064525" cy="321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0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782188-D268-41DC-A06E-131E6F1B1748}"/>
              </a:ext>
            </a:extLst>
          </p:cNvPr>
          <p:cNvSpPr txBox="1"/>
          <p:nvPr/>
        </p:nvSpPr>
        <p:spPr>
          <a:xfrm>
            <a:off x="850269" y="1469077"/>
            <a:ext cx="59348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highlight>
                  <a:srgbClr val="008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Цель: 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бюджет времени студента, выявить особенности режима дня и распределение времени по видам деятельности студентов.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dirty="0">
                <a:solidFill>
                  <a:schemeClr val="bg1"/>
                </a:solidFill>
                <a:highlight>
                  <a:srgbClr val="008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Изучить продолжительность и структуру рабочего и свободного времени студентов.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Оценить рациональность использования бюджета времени.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12C948-EA0C-43FE-9957-B6A4BF3DF2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3009" y="1469077"/>
            <a:ext cx="4147931" cy="488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72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55393D-4D6C-41B8-A603-F92A6FC77893}"/>
              </a:ext>
            </a:extLst>
          </p:cNvPr>
          <p:cNvSpPr txBox="1"/>
          <p:nvPr/>
        </p:nvSpPr>
        <p:spPr>
          <a:xfrm>
            <a:off x="291548" y="437322"/>
            <a:ext cx="5353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Студентам РБМК им. </a:t>
            </a:r>
            <a:r>
              <a:rPr lang="ru-RU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Раднаева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Э.Р была предложена анкета с популярными </a:t>
            </a:r>
          </a:p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вопросами по теме «Бюджет времени студентов».</a:t>
            </a:r>
          </a:p>
        </p:txBody>
      </p:sp>
      <p:pic>
        <p:nvPicPr>
          <p:cNvPr id="4" name="Рисунок 3" descr="Документ1 - Word">
            <a:extLst>
              <a:ext uri="{FF2B5EF4-FFF2-40B4-BE49-F238E27FC236}">
                <a16:creationId xmlns:a16="http://schemas.microsoft.com/office/drawing/2014/main" id="{6061C96E-FA2E-4FEC-84FC-34225E6B1D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3652" y="250385"/>
            <a:ext cx="4876799" cy="63572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F6DF66-B5F1-4201-85A6-E6B9B44D1F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4" y="2241025"/>
            <a:ext cx="6549885" cy="436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0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574ACA-FAD5-40C8-B8A2-4FB27C6BAFBC}"/>
              </a:ext>
            </a:extLst>
          </p:cNvPr>
          <p:cNvSpPr txBox="1"/>
          <p:nvPr/>
        </p:nvSpPr>
        <p:spPr>
          <a:xfrm>
            <a:off x="439284" y="755374"/>
            <a:ext cx="30612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Результаты тестирования</a:t>
            </a:r>
          </a:p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данном анкетировании приняли участие 21 студент, из них 52% это девушки,48% юноши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CDF41D4E-1298-4B1C-B8A3-00AB8877B0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3838510"/>
              </p:ext>
            </p:extLst>
          </p:nvPr>
        </p:nvGraphicFramePr>
        <p:xfrm>
          <a:off x="3838223" y="1938992"/>
          <a:ext cx="6489148" cy="3911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C68419-EEAE-40F5-8F56-CEF2F01DF6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0011" y="66228"/>
            <a:ext cx="2970449" cy="33627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A2D6DD-344E-438A-940D-54EB40BA4D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5" y="3591340"/>
            <a:ext cx="4853151" cy="310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49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434955-B222-423E-8BE4-3EF1529E95BD}"/>
              </a:ext>
            </a:extLst>
          </p:cNvPr>
          <p:cNvSpPr txBox="1"/>
          <p:nvPr/>
        </p:nvSpPr>
        <p:spPr>
          <a:xfrm>
            <a:off x="662611" y="493455"/>
            <a:ext cx="31540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57% студентов, в основном все свое время уделяют учебе, 19% работе, самый маленький процент это 5 %, студенты уделяют время на общение с близкими</a:t>
            </a:r>
          </a:p>
        </p:txBody>
      </p:sp>
      <p:pic>
        <p:nvPicPr>
          <p:cNvPr id="4" name="Рисунок 3" descr="Опрос студентов по времени - Excel">
            <a:extLst>
              <a:ext uri="{FF2B5EF4-FFF2-40B4-BE49-F238E27FC236}">
                <a16:creationId xmlns:a16="http://schemas.microsoft.com/office/drawing/2014/main" id="{49E1EC52-C4C7-496B-96D7-E4A12B6C3A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1841" y="493455"/>
            <a:ext cx="6559826" cy="34058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33949F-4671-40BA-8932-59878A4CCD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219" y="3039731"/>
            <a:ext cx="5738189" cy="381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65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C70E9E6-B5E8-433E-A736-98BCDA68981F}"/>
              </a:ext>
            </a:extLst>
          </p:cNvPr>
          <p:cNvSpPr/>
          <p:nvPr/>
        </p:nvSpPr>
        <p:spPr>
          <a:xfrm>
            <a:off x="251790" y="1335099"/>
            <a:ext cx="538038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Ежедневное планирование своего времени является неотъемлемой частью любого успешного человека. Ведь когда человек всегда знает, чего он хочет и что нужно делать в определенный момент времени, он успевает сделать гораздо больше, чем тот, кто проводит свой день “как получится”. К сожалению анкетирование показало, что большая часть, опрошенных студентов 48% не планируют время,33 % сначала выполняют важные дела, а потом как получится и лишь 19% планируют свой день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752E1F14-42D0-4500-8794-03ABBB421F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230944"/>
              </p:ext>
            </p:extLst>
          </p:nvPr>
        </p:nvGraphicFramePr>
        <p:xfrm>
          <a:off x="5844209" y="357809"/>
          <a:ext cx="6096001" cy="6241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144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6A9A3E-36CC-434D-A88D-96D15F6C5414}"/>
              </a:ext>
            </a:extLst>
          </p:cNvPr>
          <p:cNvSpPr txBox="1"/>
          <p:nvPr/>
        </p:nvSpPr>
        <p:spPr>
          <a:xfrm>
            <a:off x="503581" y="134179"/>
            <a:ext cx="65068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связи с тем, что наибольшая часть студентов не планирует свое время, так же выяснилось, что 14 % студентов ни чего не успевают, 43% откладывают учебу и занимается чем хочется, 10% успевают все и имеется свободное время. Среди опрошенных студентов, 50 % не  высыпаются, что негативно влияет на учебный процесс.</a:t>
            </a:r>
          </a:p>
        </p:txBody>
      </p:sp>
      <p:pic>
        <p:nvPicPr>
          <p:cNvPr id="4" name="Рисунок 3" descr="Опрос студентов по времени - Excel">
            <a:extLst>
              <a:ext uri="{FF2B5EF4-FFF2-40B4-BE49-F238E27FC236}">
                <a16:creationId xmlns:a16="http://schemas.microsoft.com/office/drawing/2014/main" id="{6F0C0ABA-68F7-4A3E-BC53-025A15F211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9666" y="64890"/>
            <a:ext cx="4943064" cy="370933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E0BD82-B6D6-4042-A129-A4794049C4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512" y="3083779"/>
            <a:ext cx="4778512" cy="3583884"/>
          </a:xfrm>
          <a:prstGeom prst="rect">
            <a:avLst/>
          </a:prstGeom>
        </p:spPr>
      </p:pic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BC4371AC-5C40-4967-BCE5-19F334D8FD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6163083"/>
              </p:ext>
            </p:extLst>
          </p:nvPr>
        </p:nvGraphicFramePr>
        <p:xfrm>
          <a:off x="981764" y="3083779"/>
          <a:ext cx="4778512" cy="328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0614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310</TotalTime>
  <Words>719</Words>
  <Application>Microsoft Office PowerPoint</Application>
  <PresentationFormat>Широкоэкранный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РЕСПУБЛИКИ БУРЯТИЯ  ГАПОУ «РЕСПУБЛИКАНСКИЙ БАЗОВЫЙ МЕДИЦИНСКИЙ КОЛЛЕДЖ  ИМ. Э.Р. РАДНАЕВА» ГУРЭНЭЙ МЭРГЭЖЭЛТЭ hУРАЛСАЛАЙ БЭЕЭ ДААhАН ЭМХИ ЗУРГААН «Э.Р. РАДНАЕВАЙ НЭРЭМЖЭТЭ УЛАС ТYРЫН ЭМШЭЛЭЛГЫН ГОЛ КОЛЛЕДЖ»</dc:title>
  <dc:creator>Ирина Елимова</dc:creator>
  <cp:lastModifiedBy>Microsoft</cp:lastModifiedBy>
  <cp:revision>27</cp:revision>
  <dcterms:created xsi:type="dcterms:W3CDTF">2020-11-07T08:45:17Z</dcterms:created>
  <dcterms:modified xsi:type="dcterms:W3CDTF">2020-12-10T14:13:07Z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632019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