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2DC58-1691-41C8-9A6B-7B0D40BAE88C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1831D-E1E3-4EA7-A3C7-A03F225851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7057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ьга\Downloads\2_2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2574032"/>
          </a:xfrm>
          <a:prstGeom prst="rect">
            <a:avLst/>
          </a:prstGeom>
          <a:noFill/>
        </p:spPr>
      </p:pic>
      <p:pic>
        <p:nvPicPr>
          <p:cNvPr id="1028" name="Picture 4" descr="C:\Users\Ольга\Downloads\216-2163442_cash-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0"/>
            <a:ext cx="4788024" cy="2635219"/>
          </a:xfrm>
          <a:prstGeom prst="rect">
            <a:avLst/>
          </a:prstGeom>
          <a:noFill/>
        </p:spPr>
      </p:pic>
      <p:pic>
        <p:nvPicPr>
          <p:cNvPr id="1032" name="Picture 8" descr="C:\Users\Ольга\Downloads\banknota_100_griven_ukraina_2011_arbuzov_unc_press.jpg"/>
          <p:cNvPicPr>
            <a:picLocks noChangeAspect="1" noChangeArrowheads="1"/>
          </p:cNvPicPr>
          <p:nvPr/>
        </p:nvPicPr>
        <p:blipFill>
          <a:blip r:embed="rId4" cstate="print"/>
          <a:srcRect l="5704" t="16531" r="7180" b="21454"/>
          <a:stretch>
            <a:fillRect/>
          </a:stretch>
        </p:blipFill>
        <p:spPr bwMode="auto">
          <a:xfrm>
            <a:off x="4355976" y="4581128"/>
            <a:ext cx="4788024" cy="2276872"/>
          </a:xfrm>
          <a:prstGeom prst="rect">
            <a:avLst/>
          </a:prstGeom>
          <a:noFill/>
        </p:spPr>
      </p:pic>
      <p:pic>
        <p:nvPicPr>
          <p:cNvPr id="1033" name="Picture 9" descr="C:\Users\Ольга\Downloads\IMG_12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564905"/>
            <a:ext cx="4788024" cy="2016224"/>
          </a:xfrm>
          <a:prstGeom prst="rect">
            <a:avLst/>
          </a:prstGeom>
          <a:noFill/>
        </p:spPr>
      </p:pic>
      <p:pic>
        <p:nvPicPr>
          <p:cNvPr id="1034" name="Picture 10" descr="C:\Users\Ольга\Downloads\kazakhstan-200-tenge-2006-goda-press-unc-2-108166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564904"/>
            <a:ext cx="4355976" cy="2160240"/>
          </a:xfrm>
          <a:prstGeom prst="rect">
            <a:avLst/>
          </a:prstGeom>
          <a:noFill/>
        </p:spPr>
      </p:pic>
      <p:pic>
        <p:nvPicPr>
          <p:cNvPr id="1035" name="Picture 11" descr="C:\Users\Ольга\Downloads\3528x1620_743567_[www.ArtFile.ru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81128"/>
            <a:ext cx="4355976" cy="227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ownloads\32ad7f6066e1e5ffa89a8b3c63046a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2880320" cy="2276872"/>
          </a:xfrm>
          <a:prstGeom prst="rect">
            <a:avLst/>
          </a:prstGeom>
          <a:noFill/>
        </p:spPr>
      </p:pic>
      <p:pic>
        <p:nvPicPr>
          <p:cNvPr id="2051" name="Picture 3" descr="C:\Users\Ольга\Downloads\146921559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01716" cy="2420888"/>
          </a:xfrm>
          <a:prstGeom prst="rect">
            <a:avLst/>
          </a:prstGeom>
          <a:noFill/>
        </p:spPr>
      </p:pic>
      <p:pic>
        <p:nvPicPr>
          <p:cNvPr id="2052" name="Picture 4" descr="C:\Users\Ольга\Downloads\d2156b1f343bc7941bd025d67df1c6e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2555776" cy="3356992"/>
          </a:xfrm>
          <a:prstGeom prst="rect">
            <a:avLst/>
          </a:prstGeom>
          <a:noFill/>
        </p:spPr>
      </p:pic>
      <p:pic>
        <p:nvPicPr>
          <p:cNvPr id="2053" name="Picture 5" descr="C:\Users\Ольга\Downloads\fireman-vector-1027432.jpg"/>
          <p:cNvPicPr>
            <a:picLocks noChangeAspect="1" noChangeArrowheads="1"/>
          </p:cNvPicPr>
          <p:nvPr/>
        </p:nvPicPr>
        <p:blipFill>
          <a:blip r:embed="rId5" cstate="print"/>
          <a:srcRect b="7895"/>
          <a:stretch>
            <a:fillRect/>
          </a:stretch>
        </p:blipFill>
        <p:spPr bwMode="auto">
          <a:xfrm>
            <a:off x="2483768" y="3645024"/>
            <a:ext cx="2627784" cy="3068960"/>
          </a:xfrm>
          <a:prstGeom prst="rect">
            <a:avLst/>
          </a:prstGeom>
          <a:noFill/>
        </p:spPr>
      </p:pic>
      <p:pic>
        <p:nvPicPr>
          <p:cNvPr id="2054" name="Picture 6" descr="C:\Users\Ольга\Downloads\janitor-with-a-broom-by-artbesouro-graphicriver-janitor-png-image-3333_50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573016"/>
            <a:ext cx="2232248" cy="3284984"/>
          </a:xfrm>
          <a:prstGeom prst="rect">
            <a:avLst/>
          </a:prstGeom>
          <a:noFill/>
        </p:spPr>
      </p:pic>
      <p:pic>
        <p:nvPicPr>
          <p:cNvPr id="2055" name="Picture 7" descr="C:\Users\Ольга\Downloads\RMAAAgHuquA-19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628690"/>
            <a:ext cx="2195736" cy="3229310"/>
          </a:xfrm>
          <a:prstGeom prst="rect">
            <a:avLst/>
          </a:prstGeom>
          <a:noFill/>
        </p:spPr>
      </p:pic>
      <p:pic>
        <p:nvPicPr>
          <p:cNvPr id="2056" name="Picture 8" descr="C:\Users\Ольга\Downloads\scale_120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0"/>
            <a:ext cx="2843808" cy="227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ownloads\Dpinh7pXgAAdV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0"/>
            <a:ext cx="11430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7</cp:revision>
  <dcterms:created xsi:type="dcterms:W3CDTF">2020-11-28T12:03:22Z</dcterms:created>
  <dcterms:modified xsi:type="dcterms:W3CDTF">2020-11-28T13:09:33Z</dcterms:modified>
</cp:coreProperties>
</file>