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1D7D-E659-40EF-813F-9EAEBB4ACCA3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5D22A-D3DF-4489-B3B3-CE986EF8A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248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1D7D-E659-40EF-813F-9EAEBB4ACCA3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5D22A-D3DF-4489-B3B3-CE986EF8A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807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1D7D-E659-40EF-813F-9EAEBB4ACCA3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5D22A-D3DF-4489-B3B3-CE986EF8A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734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1D7D-E659-40EF-813F-9EAEBB4ACCA3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5D22A-D3DF-4489-B3B3-CE986EF8A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41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1D7D-E659-40EF-813F-9EAEBB4ACCA3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5D22A-D3DF-4489-B3B3-CE986EF8A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557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1D7D-E659-40EF-813F-9EAEBB4ACCA3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5D22A-D3DF-4489-B3B3-CE986EF8A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786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1D7D-E659-40EF-813F-9EAEBB4ACCA3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5D22A-D3DF-4489-B3B3-CE986EF8A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013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1D7D-E659-40EF-813F-9EAEBB4ACCA3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5D22A-D3DF-4489-B3B3-CE986EF8A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369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1D7D-E659-40EF-813F-9EAEBB4ACCA3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5D22A-D3DF-4489-B3B3-CE986EF8A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205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1D7D-E659-40EF-813F-9EAEBB4ACCA3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5D22A-D3DF-4489-B3B3-CE986EF8A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881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1D7D-E659-40EF-813F-9EAEBB4ACCA3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5D22A-D3DF-4489-B3B3-CE986EF8A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400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11D7D-E659-40EF-813F-9EAEBB4ACCA3}" type="datetimeFigureOut">
              <a:rPr lang="ru-RU" smtClean="0"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5D22A-D3DF-4489-B3B3-CE986EF8A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02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25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36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89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80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81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89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57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16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80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90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57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16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58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673" y="0"/>
            <a:ext cx="124136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62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82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43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57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836" y="0"/>
            <a:ext cx="123028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28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89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69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48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0</Words>
  <Application>Microsoft Office PowerPoint</Application>
  <PresentationFormat>Широкоэкранный</PresentationFormat>
  <Paragraphs>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</cp:revision>
  <dcterms:created xsi:type="dcterms:W3CDTF">2019-10-21T03:46:11Z</dcterms:created>
  <dcterms:modified xsi:type="dcterms:W3CDTF">2020-12-14T17:31:35Z</dcterms:modified>
</cp:coreProperties>
</file>