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6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21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5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53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78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05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13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6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4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8EE2-6928-4C94-A415-E1062F73F848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EAFB-229C-4739-AA32-1E53F9C67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99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2505" y="2967335"/>
            <a:ext cx="85390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Подготовка к контрольной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работе по теме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«Взаимодействие тел»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5354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82" y="980728"/>
            <a:ext cx="740964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1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23" y="764704"/>
            <a:ext cx="7592385" cy="516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704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7932173" cy="286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268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33670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94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Лист контроля для внесения ответов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057275"/>
            <a:ext cx="691515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90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2020-12-15T16:02:23Z</dcterms:created>
  <dcterms:modified xsi:type="dcterms:W3CDTF">2020-12-15T16:17:46Z</dcterms:modified>
</cp:coreProperties>
</file>