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0" r:id="rId4"/>
    <p:sldId id="277" r:id="rId5"/>
    <p:sldId id="264" r:id="rId6"/>
    <p:sldId id="271" r:id="rId7"/>
    <p:sldId id="272" r:id="rId8"/>
    <p:sldId id="273" r:id="rId9"/>
    <p:sldId id="274" r:id="rId10"/>
    <p:sldId id="275" r:id="rId11"/>
    <p:sldId id="262" r:id="rId12"/>
    <p:sldId id="270" r:id="rId13"/>
    <p:sldId id="278" r:id="rId14"/>
    <p:sldId id="280" r:id="rId15"/>
    <p:sldId id="279" r:id="rId16"/>
    <p:sldId id="281" r:id="rId17"/>
    <p:sldId id="282" r:id="rId18"/>
    <p:sldId id="283" r:id="rId19"/>
    <p:sldId id="284" r:id="rId20"/>
    <p:sldId id="285" r:id="rId21"/>
    <p:sldId id="287" r:id="rId22"/>
    <p:sldId id="288" r:id="rId23"/>
    <p:sldId id="286" r:id="rId24"/>
    <p:sldId id="289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CA1"/>
    <a:srgbClr val="B74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F7FA4-7CC8-4C5C-9D69-FF445C589D2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A2084-FB01-4F09-9B56-16ECE2663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71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A2084-FB01-4F09-9B56-16ECE2663F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3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4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08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5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2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88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20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8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6A89C-ED6A-4147-9B13-DB61C08F8649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C43B-7578-435D-834D-3CBF23D6F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6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39.jpeg"/><Relationship Id="rId7" Type="http://schemas.openxmlformats.org/officeDocument/2006/relationships/image" Target="../media/image51.jpeg"/><Relationship Id="rId12" Type="http://schemas.openxmlformats.org/officeDocument/2006/relationships/image" Target="../media/image4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42.jpeg"/><Relationship Id="rId5" Type="http://schemas.openxmlformats.org/officeDocument/2006/relationships/image" Target="../media/image43.jpeg"/><Relationship Id="rId10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39.jpeg"/><Relationship Id="rId7" Type="http://schemas.openxmlformats.org/officeDocument/2006/relationships/image" Target="../media/image51.jpeg"/><Relationship Id="rId12" Type="http://schemas.openxmlformats.org/officeDocument/2006/relationships/image" Target="../media/image4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42.jpeg"/><Relationship Id="rId5" Type="http://schemas.openxmlformats.org/officeDocument/2006/relationships/image" Target="../media/image43.jpeg"/><Relationship Id="rId10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39.jpeg"/><Relationship Id="rId7" Type="http://schemas.openxmlformats.org/officeDocument/2006/relationships/image" Target="../media/image47.jpeg"/><Relationship Id="rId12" Type="http://schemas.openxmlformats.org/officeDocument/2006/relationships/image" Target="../media/image4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42.jpeg"/><Relationship Id="rId5" Type="http://schemas.openxmlformats.org/officeDocument/2006/relationships/image" Target="../media/image43.jpeg"/><Relationship Id="rId10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39.jpeg"/><Relationship Id="rId7" Type="http://schemas.openxmlformats.org/officeDocument/2006/relationships/image" Target="../media/image47.jpeg"/><Relationship Id="rId12" Type="http://schemas.openxmlformats.org/officeDocument/2006/relationships/image" Target="../media/image44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42.jpeg"/><Relationship Id="rId5" Type="http://schemas.openxmlformats.org/officeDocument/2006/relationships/image" Target="../media/image43.jpeg"/><Relationship Id="rId10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39.jpeg"/><Relationship Id="rId7" Type="http://schemas.openxmlformats.org/officeDocument/2006/relationships/image" Target="../media/image47.jpeg"/><Relationship Id="rId12" Type="http://schemas.openxmlformats.org/officeDocument/2006/relationships/image" Target="../media/image4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42.jpeg"/><Relationship Id="rId5" Type="http://schemas.openxmlformats.org/officeDocument/2006/relationships/image" Target="../media/image43.jpeg"/><Relationship Id="rId10" Type="http://schemas.openxmlformats.org/officeDocument/2006/relationships/image" Target="../media/image58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0"/>
            <a:ext cx="80648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 9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пгт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Афипский</a:t>
            </a:r>
          </a:p>
          <a:p>
            <a:pPr algn="ctr"/>
            <a:endParaRPr lang="ru-RU" sz="2000" dirty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FFFF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«Скоро в школу. Школьные принадлежности»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Подготовила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воспитатель 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Гареликова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2020г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03496"/>
            <a:ext cx="3312368" cy="2072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222" y="1246770"/>
            <a:ext cx="1489018" cy="11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224" y="3310356"/>
            <a:ext cx="1348586" cy="101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095" y="5211658"/>
            <a:ext cx="1419169" cy="106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Pencil-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99438"/>
            <a:ext cx="1516953" cy="227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01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2130425"/>
            <a:ext cx="7448872" cy="1470025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«Помоги зверятам решить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примеры»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08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0" name="Picture 2" descr="C:\Users\User\Desktop\20180512_153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1874"/>
            <a:ext cx="2952328" cy="288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83604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708198"/>
            <a:ext cx="576064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img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676" y="5707054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slide-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32" y="5710642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img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83604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711366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User\Desktop\img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635224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User\Desktop\img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714068"/>
            <a:ext cx="581412" cy="5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User\Desktop\hqdefault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707054"/>
            <a:ext cx="705485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4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3074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3038578" cy="255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4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098" name="Picture 2" descr="C:\Users\User\Desktop\20180512_152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37" y="1196752"/>
            <a:ext cx="2397834" cy="266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77272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08" y="5877272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User\Desktop\slid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941308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User\Desktop\img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26348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User\Desktop\img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685" y="5926348"/>
            <a:ext cx="647069" cy="61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User\Desktop\hq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969759"/>
            <a:ext cx="755928" cy="56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969759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User\Desktop\img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965177"/>
            <a:ext cx="576064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User\Desktop\img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411" y="5965138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C:\Users\User\Desktop\img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152" y="5905034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7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3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2952839" cy="247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35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6146" name="Picture 2" descr="C:\Users\User\Desktop\20180512_1526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56" y="1772816"/>
            <a:ext cx="2255239" cy="249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77272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08" y="5877272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User\Desktop\slid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941308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User\Desktop\img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26348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User\Desktop\img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685" y="5926348"/>
            <a:ext cx="647069" cy="61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User\Desktop\hq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969759"/>
            <a:ext cx="755928" cy="56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969759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User\Desktop\img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965177"/>
            <a:ext cx="576064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User\Desktop\img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411" y="5965138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C:\Users\User\Desktop\img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917438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10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4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2781359" cy="23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30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7170" name="Picture 2" descr="C:\Users\User\Desktop\20180512_1526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088" y="1340768"/>
            <a:ext cx="2729006" cy="304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93963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83604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User\Desktop\slid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32" y="5710642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User\Desktop\img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693963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User\Desktop\img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714068"/>
            <a:ext cx="581412" cy="5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User\Desktop\hq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707054"/>
            <a:ext cx="705485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711366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User\Desktop\img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708198"/>
            <a:ext cx="576064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User\Desktop\img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676" y="5707054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C:\Users\User\Desktop\img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83604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69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3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2952839" cy="247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31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1799134" cy="650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C:\Users\User\Desktop\depositphotos_29883857-stock-illustration-school-bag-back-to-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82" y="901933"/>
            <a:ext cx="1607232" cy="160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Shkolnyy-dnevnik--osnovnoy-dokument-shkolni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508" y="4307668"/>
            <a:ext cx="847294" cy="109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497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718" y="960489"/>
            <a:ext cx="1153902" cy="76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ori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614" y="901933"/>
            <a:ext cx="840429" cy="63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14909447139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506" y="3483458"/>
            <a:ext cx="940298" cy="94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watercolors-161310_128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598" y="2240552"/>
            <a:ext cx="1048695" cy="65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Pencil-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427" y="712646"/>
            <a:ext cx="617297" cy="92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600x80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766" y="4617661"/>
            <a:ext cx="854601" cy="85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ллгне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18" y="5728880"/>
            <a:ext cx="765761" cy="46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esktop\pochemu_rezink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70557" y="6107813"/>
            <a:ext cx="492050" cy="3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esktop\i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5" y="3922158"/>
            <a:ext cx="952005" cy="123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User\Desktop\news46004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614" y="6164410"/>
            <a:ext cx="680574" cy="42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User\Desktop\4610008520620.JPE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45" y="5044961"/>
            <a:ext cx="1275522" cy="91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User\Desktop\836885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490" y="2299369"/>
            <a:ext cx="1267505" cy="126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170554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ПЕНАЛ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1556792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ЛИНЕЙКА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85941" y="1580238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КАРАНДАШ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2780864"/>
            <a:ext cx="82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РАНЕЦ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973584" y="6437567"/>
            <a:ext cx="95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РУЧКА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480441" y="3764668"/>
            <a:ext cx="141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ФЛОМАСТЕР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2" y="6286118"/>
            <a:ext cx="1283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НОЖНИЦЫ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870558" y="64856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РЕЗИНКА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308304" y="326712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КРАСКИ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3568" y="5157192"/>
            <a:ext cx="113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БУКВАРЬ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402786" y="4423756"/>
            <a:ext cx="103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ТЕТРАДЬ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509774" y="6515775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АЛЬБОМ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529285" y="5595599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ДНЕВНИК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619245" y="5688778"/>
            <a:ext cx="145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КАРАНДАШИ</a:t>
            </a:r>
            <a:endParaRPr lang="ru-RU" dirty="0"/>
          </a:p>
        </p:txBody>
      </p:sp>
      <p:pic>
        <p:nvPicPr>
          <p:cNvPr id="1042" name="Picture 18" descr="C:\Users\User\Desktop\0016-016-TSirkul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104" y="3016214"/>
            <a:ext cx="405212" cy="32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067944" y="3451791"/>
            <a:ext cx="986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циркуль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75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B749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194" name="Picture 2" descr="C:\Users\User\Desktop\20180512_1525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332" y="1772816"/>
            <a:ext cx="23339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41" y="5661248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714068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C:\Users\User\Desktop\slid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32" y="5710642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C:\Users\User\Desktop\img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693963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 descr="C:\Users\User\Desktop\img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714068"/>
            <a:ext cx="581412" cy="5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C:\Users\User\Desktop\hq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707054"/>
            <a:ext cx="705485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711366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User\Desktop\img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708198"/>
            <a:ext cx="576064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User\Desktop\img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676" y="5707054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C:\Users\User\Desktop\img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83604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22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B749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5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2808312" cy="235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5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CAC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9218" name="Picture 2" descr="C:\Users\User\Desktop\20180512_152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023" y="1556792"/>
            <a:ext cx="2691291" cy="326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56" y="5919616"/>
            <a:ext cx="629816" cy="6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User\Desktop\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919616"/>
            <a:ext cx="569640" cy="5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Users\User\Desktop\slid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680" y="5919616"/>
            <a:ext cx="624244" cy="5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:\Users\User\Desktop\img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929975"/>
            <a:ext cx="648072" cy="5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C:\Users\User\Desktop\img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914211"/>
            <a:ext cx="581412" cy="5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C:\Users\User\Desktop\hq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914211"/>
            <a:ext cx="705485" cy="59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C:\Users\User\Desktop\img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914211"/>
            <a:ext cx="563555" cy="5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User\Desktop\img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914211"/>
            <a:ext cx="584986" cy="5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User\Desktop\img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960861"/>
            <a:ext cx="604628" cy="52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C:\Users\User\Desktop\img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960861"/>
            <a:ext cx="641648" cy="5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98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CAC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3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2520280" cy="211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76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C:\Users\User\Desktop\20180514_2157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97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М </a:t>
            </a:r>
            <a:r>
              <a:rPr lang="ru-RU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О Л О Д Ц Ы  !!!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3" name="Picture 2" descr="C:\Users\User\Desktop\hello_html_m3863f54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06060"/>
            <a:ext cx="1978888" cy="166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34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4164021" cy="2607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89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2835677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Один,три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пять»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62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0" name="Picture 2" descr="C:\Users\User\Desktop\m-nshuk-m-mietova-atyndag-y-orta-miektiebi_1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61604"/>
            <a:ext cx="2376264" cy="279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978340"/>
            <a:ext cx="1731375" cy="12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573" y="2994646"/>
            <a:ext cx="1577811" cy="118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93884"/>
            <a:ext cx="1731374" cy="12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5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89" y="990278"/>
            <a:ext cx="1715459" cy="128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79958"/>
            <a:ext cx="1656184" cy="124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5013176"/>
            <a:ext cx="1705653" cy="127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shkolnaya_part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06234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38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89" y="882266"/>
            <a:ext cx="1859475" cy="139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72088"/>
            <a:ext cx="1800200" cy="134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888260"/>
            <a:ext cx="1872208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ьбю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63" y="2758406"/>
            <a:ext cx="2398785" cy="239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821" y="1232756"/>
            <a:ext cx="1571443" cy="117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41766"/>
            <a:ext cx="1440160" cy="107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5050276"/>
            <a:ext cx="1656185" cy="124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board-clipart-png-4.jp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86829"/>
            <a:ext cx="3240360" cy="232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56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1" name="Picture 3" descr="C:\Users\User\Desktop\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89" y="1152296"/>
            <a:ext cx="1499435" cy="112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87830"/>
            <a:ext cx="1512168" cy="11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04284"/>
            <a:ext cx="1584176" cy="11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99674696_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920296"/>
            <a:ext cx="2736304" cy="209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75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66</Words>
  <Application>Microsoft Office PowerPoint</Application>
  <PresentationFormat>Экран (4:3)</PresentationFormat>
  <Paragraphs>60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Игра  «Помоги зверятам решить примеры»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М О Л О Д Ц Ы 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2016-11-30T17:21:31Z</dcterms:created>
  <dcterms:modified xsi:type="dcterms:W3CDTF">2020-12-05T18:28:12Z</dcterms:modified>
</cp:coreProperties>
</file>