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8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4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60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9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5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9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53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5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0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8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EC4B-B647-4204-AFC6-7B7405FF6925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8B40D-503F-42CC-AF8D-8592B31B6D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1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Степень с натуральным показателем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15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72808" cy="5256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24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632848" cy="5616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7187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Степень с натуральным показателем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с натуральным показателем</dc:title>
  <dc:creator>Ирина</dc:creator>
  <cp:lastModifiedBy>Ирина</cp:lastModifiedBy>
  <cp:revision>1</cp:revision>
  <dcterms:created xsi:type="dcterms:W3CDTF">2020-12-15T15:01:40Z</dcterms:created>
  <dcterms:modified xsi:type="dcterms:W3CDTF">2020-12-15T15:05:21Z</dcterms:modified>
</cp:coreProperties>
</file>