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89DFB-6DE5-4221-8A13-842923ADA452}" type="datetimeFigureOut">
              <a:rPr lang="ru-RU" smtClean="0"/>
              <a:t>17.12.2020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A46A-3B69-4BB7-9133-33BEFA939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674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89DFB-6DE5-4221-8A13-842923ADA452}" type="datetimeFigureOut">
              <a:rPr lang="ru-RU" smtClean="0"/>
              <a:t>17.12.2020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A46A-3B69-4BB7-9133-33BEFA939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594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89DFB-6DE5-4221-8A13-842923ADA452}" type="datetimeFigureOut">
              <a:rPr lang="ru-RU" smtClean="0"/>
              <a:t>17.12.2020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A46A-3B69-4BB7-9133-33BEFA939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266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89DFB-6DE5-4221-8A13-842923ADA452}" type="datetimeFigureOut">
              <a:rPr lang="ru-RU" smtClean="0"/>
              <a:t>17.12.2020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A46A-3B69-4BB7-9133-33BEFA939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94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89DFB-6DE5-4221-8A13-842923ADA452}" type="datetimeFigureOut">
              <a:rPr lang="ru-RU" smtClean="0"/>
              <a:t>17.12.2020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A46A-3B69-4BB7-9133-33BEFA939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28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89DFB-6DE5-4221-8A13-842923ADA452}" type="datetimeFigureOut">
              <a:rPr lang="ru-RU" smtClean="0"/>
              <a:t>17.12.2020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A46A-3B69-4BB7-9133-33BEFA939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94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89DFB-6DE5-4221-8A13-842923ADA452}" type="datetimeFigureOut">
              <a:rPr lang="ru-RU" smtClean="0"/>
              <a:t>17.12.2020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A46A-3B69-4BB7-9133-33BEFA939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538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89DFB-6DE5-4221-8A13-842923ADA452}" type="datetimeFigureOut">
              <a:rPr lang="ru-RU" smtClean="0"/>
              <a:t>17.12.2020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A46A-3B69-4BB7-9133-33BEFA939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254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89DFB-6DE5-4221-8A13-842923ADA452}" type="datetimeFigureOut">
              <a:rPr lang="ru-RU" smtClean="0"/>
              <a:t>17.12.2020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A46A-3B69-4BB7-9133-33BEFA939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226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89DFB-6DE5-4221-8A13-842923ADA452}" type="datetimeFigureOut">
              <a:rPr lang="ru-RU" smtClean="0"/>
              <a:t>17.12.2020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A46A-3B69-4BB7-9133-33BEFA939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821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89DFB-6DE5-4221-8A13-842923ADA452}" type="datetimeFigureOut">
              <a:rPr lang="ru-RU" smtClean="0"/>
              <a:t>17.12.2020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A46A-3B69-4BB7-9133-33BEFA939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442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B89DFB-6DE5-4221-8A13-842923ADA452}" type="datetimeFigureOut">
              <a:rPr lang="ru-RU" smtClean="0"/>
              <a:t>17.12.2020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7A46A-3B69-4BB7-9133-33BEFA939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115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56708" y="1052736"/>
            <a:ext cx="7258589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Свойства степеней с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одинаковым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основанием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97517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1271588"/>
            <a:ext cx="9048750" cy="431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360121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33CC"/>
                </a:solidFill>
              </a:rPr>
              <a:t>Умножение степеней с одинаковым основанием</a:t>
            </a:r>
            <a:endParaRPr lang="ru-RU" b="1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747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1690688"/>
            <a:ext cx="8915400" cy="347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332656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33CC"/>
                </a:solidFill>
              </a:rPr>
              <a:t>Деление степеней с одинаковым основанием</a:t>
            </a:r>
            <a:endParaRPr lang="ru-RU" b="1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636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1800225"/>
            <a:ext cx="8820150" cy="325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608" y="692696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33CC"/>
                </a:solidFill>
              </a:rPr>
              <a:t>Возведение степени в степень</a:t>
            </a:r>
            <a:endParaRPr lang="ru-RU" b="1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574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" y="871538"/>
            <a:ext cx="8591550" cy="511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332656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33CC"/>
                </a:solidFill>
              </a:rPr>
              <a:t>Свойства степеней с одинаковым основанием.</a:t>
            </a:r>
            <a:endParaRPr lang="ru-RU" b="1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750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188640"/>
            <a:ext cx="39223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Почему так?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412776"/>
            <a:ext cx="7272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33CC"/>
                </a:solidFill>
              </a:rPr>
              <a:t>a</a:t>
            </a:r>
            <a:r>
              <a:rPr lang="en-US" sz="4000" baseline="30000" dirty="0" smtClean="0">
                <a:solidFill>
                  <a:srgbClr val="0033CC"/>
                </a:solidFill>
              </a:rPr>
              <a:t>3</a:t>
            </a:r>
            <a:r>
              <a:rPr lang="en-US" sz="4000" dirty="0" smtClean="0">
                <a:solidFill>
                  <a:srgbClr val="0033CC"/>
                </a:solidFill>
              </a:rPr>
              <a:t> * a</a:t>
            </a:r>
            <a:r>
              <a:rPr lang="en-US" sz="4000" baseline="30000" dirty="0" smtClean="0">
                <a:solidFill>
                  <a:srgbClr val="0033CC"/>
                </a:solidFill>
              </a:rPr>
              <a:t>5</a:t>
            </a:r>
            <a:r>
              <a:rPr lang="en-US" sz="4000" dirty="0" smtClean="0">
                <a:solidFill>
                  <a:srgbClr val="0033CC"/>
                </a:solidFill>
              </a:rPr>
              <a:t>  = a*a*a*a*a*a*a*a = a</a:t>
            </a:r>
            <a:r>
              <a:rPr lang="en-US" sz="4000" baseline="30000" dirty="0" smtClean="0">
                <a:solidFill>
                  <a:srgbClr val="0033CC"/>
                </a:solidFill>
              </a:rPr>
              <a:t>8 </a:t>
            </a:r>
            <a:r>
              <a:rPr lang="en-US" dirty="0" smtClean="0"/>
              <a:t>                                                        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2319183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33CC"/>
                </a:solidFill>
              </a:rPr>
              <a:t>a</a:t>
            </a:r>
            <a:r>
              <a:rPr lang="en-US" sz="4000" baseline="30000" dirty="0" smtClean="0">
                <a:solidFill>
                  <a:srgbClr val="0033CC"/>
                </a:solidFill>
              </a:rPr>
              <a:t>7</a:t>
            </a:r>
            <a:r>
              <a:rPr lang="en-US" sz="4000" dirty="0" smtClean="0">
                <a:solidFill>
                  <a:srgbClr val="0033CC"/>
                </a:solidFill>
              </a:rPr>
              <a:t>:a</a:t>
            </a:r>
            <a:r>
              <a:rPr lang="en-US" sz="4000" baseline="30000" dirty="0" smtClean="0">
                <a:solidFill>
                  <a:srgbClr val="0033CC"/>
                </a:solidFill>
              </a:rPr>
              <a:t>4</a:t>
            </a:r>
            <a:r>
              <a:rPr lang="en-US" sz="4000" dirty="0" smtClean="0">
                <a:solidFill>
                  <a:srgbClr val="0033CC"/>
                </a:solidFill>
              </a:rPr>
              <a:t>=</a:t>
            </a:r>
            <a:r>
              <a:rPr lang="en-US" sz="4000" baseline="30000" dirty="0" smtClean="0"/>
              <a:t> </a:t>
            </a:r>
            <a:endParaRPr lang="ru-RU" sz="4000" dirty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7525812"/>
              </p:ext>
            </p:extLst>
          </p:nvPr>
        </p:nvGraphicFramePr>
        <p:xfrm>
          <a:off x="2232024" y="2249749"/>
          <a:ext cx="3492104" cy="11859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Формула" r:id="rId3" imgW="2019240" imgH="685800" progId="Equation.3">
                  <p:embed/>
                </p:oleObj>
              </mc:Choice>
              <mc:Fallback>
                <p:oleObj name="Формула" r:id="rId3" imgW="2019240" imgH="685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32024" y="2249749"/>
                        <a:ext cx="3492104" cy="11859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5733338"/>
              </p:ext>
            </p:extLst>
          </p:nvPr>
        </p:nvGraphicFramePr>
        <p:xfrm>
          <a:off x="700538" y="3501008"/>
          <a:ext cx="4808882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Формула" r:id="rId5" imgW="1625400" imgH="291960" progId="Equation.3">
                  <p:embed/>
                </p:oleObj>
              </mc:Choice>
              <mc:Fallback>
                <p:oleObj name="Формула" r:id="rId5" imgW="1625400" imgH="2919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00538" y="3501008"/>
                        <a:ext cx="4808882" cy="864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47811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38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Тема Office</vt:lpstr>
      <vt:lpstr>Microsoft Equation 3.0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Ирина</cp:lastModifiedBy>
  <cp:revision>9</cp:revision>
  <dcterms:created xsi:type="dcterms:W3CDTF">2020-12-16T17:04:40Z</dcterms:created>
  <dcterms:modified xsi:type="dcterms:W3CDTF">2020-12-17T06:21:00Z</dcterms:modified>
</cp:coreProperties>
</file>