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34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39BDB-B852-4761-B335-7C331C83C205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6CB4B-7F37-4F95-9FD5-3494BFEE5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8" Type="http://schemas.openxmlformats.org/officeDocument/2006/relationships/image" Target="../media/image19.jpeg"/><Relationship Id="rId3" Type="http://schemas.openxmlformats.org/officeDocument/2006/relationships/audio" Target="file:///G:\&#1076;&#1083;&#1103;%20&#1082;&#1084;&#1086;\&#1052;&#1091;&#1079;&#1099;&#1082;&#1072;%20&#1076;&#1083;&#1103;%20&#1091;&#1075;&#1072;&#1076;&#1072;&#1081;&#1082;&#1080;\&#1040;&#1087;&#1088;&#1077;&#1083;&#1100;%20&#1087;&#1086;&#1076;&#1089;&#1085;&#1077;&#1078;&#1085;&#1080;&#1082;%20&#1063;&#1072;&#1081;&#1082;&#1086;&#1074;&#1089;&#1082;&#1080;&#1081;.mp3" TargetMode="External"/><Relationship Id="rId21" Type="http://schemas.openxmlformats.org/officeDocument/2006/relationships/image" Target="../media/image22.png"/><Relationship Id="rId7" Type="http://schemas.openxmlformats.org/officeDocument/2006/relationships/image" Target="../media/image1.jpe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audio" Target="file:///G:\&#1076;&#1083;&#1103;%20&#1082;&#1084;&#1086;\&#1052;&#1091;&#1079;&#1099;&#1082;&#1072;%20&#1076;&#1083;&#1103;%20&#1091;&#1075;&#1072;&#1076;&#1072;&#1081;&#1082;&#1080;\&#1054;&#1089;&#1077;&#1085;&#1100;%20&#1042;&#1080;&#1074;&#1072;&#1083;&#1100;&#1076;&#1080;.mp3" TargetMode="Externa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audio" Target="file:///G:\&#1076;&#1083;&#1103;%20&#1082;&#1084;&#1086;\&#1052;&#1091;&#1079;&#1099;&#1082;&#1072;%20&#1076;&#1083;&#1103;%20&#1091;&#1075;&#1072;&#1076;&#1072;&#1081;&#1082;&#1080;\&#1042;&#1077;&#1089;&#1085;&#1072;%20&#1063;&#1072;&#1081;&#1082;&#1086;&#1074;&#1089;&#1082;&#1086;&#1075;&#1086;.mp3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2.gif"/><Relationship Id="rId5" Type="http://schemas.openxmlformats.org/officeDocument/2006/relationships/audio" Target="file:///G:\&#1076;&#1083;&#1103;%20&#1082;&#1084;&#1086;\&#1052;&#1091;&#1079;&#1099;&#1082;&#1072;%20&#1076;&#1083;&#1103;%20&#1091;&#1075;&#1072;&#1076;&#1072;&#1081;&#1082;&#1080;\&#1047;&#1080;&#1084;&#1072;%20&#1042;&#1080;&#1074;&#1072;&#1083;&#1100;&#1076;&#1080;.mp3" TargetMode="External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audio" Target="file:///G:\&#1076;&#1083;&#1103;%20&#1082;&#1084;&#1086;\&#1052;&#1091;&#1079;&#1099;&#1082;&#1072;%20&#1076;&#1083;&#1103;%20&#1091;&#1075;&#1072;&#1076;&#1072;&#1081;&#1082;&#1080;\&#1056;&#1091;&#1095;&#1077;&#1105;&#1082;%20&#1043;&#1088;&#1080;&#1075;.mp3" TargetMode="External"/><Relationship Id="rId9" Type="http://schemas.openxmlformats.org/officeDocument/2006/relationships/image" Target="../media/image10.gif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756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2786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Интерактивная дидактическая игра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«Музыкальная  угадай-ка»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на развитие памяти и музыкального слуха </a:t>
            </a:r>
            <a:b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 </a:t>
            </a: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357694"/>
            <a:ext cx="6072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308292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Цель</a:t>
            </a:r>
            <a:r>
              <a:rPr lang="ru-RU" sz="3200" dirty="0" smtClean="0"/>
              <a:t>: развивать музыкальную память, обогащать высказывания детей об эмоционально-образном содержании музыки.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071811"/>
            <a:ext cx="72866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r>
              <a:rPr lang="ru-RU" b="1" dirty="0" smtClean="0"/>
              <a:t>Правила игры: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фею и следуй ее указаниям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картинку , на которую указывает фея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Выбери картинку, прослушай музыкальное  произведение и попробуй отгадать название и композитора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ту же картинку и проверь себя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Открой все картинки и можешь переходить на другой уровень</a:t>
            </a:r>
          </a:p>
          <a:p>
            <a:r>
              <a:rPr lang="ru-RU" b="1" dirty="0" smtClean="0"/>
              <a:t>Желаем удачи!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syen.ru/_ld/184/085286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pic>
        <p:nvPicPr>
          <p:cNvPr id="3" name="Picture 8" descr="http://i.calameoassets.com/120117200755-84cfb66f91d5934333f99badabb8a849/larg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4429132"/>
            <a:ext cx="2214578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0" descr="https://encrypted-tbn3.gstatic.com/images?q=tbn:ANd9GcQI9Ym3RtqOMxZokBmIsP288SKzwJYmAattumLsmPDwpWJ4Ghbd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1571612"/>
            <a:ext cx="1732371" cy="2309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8" descr="https://i.ytimg.com/vi/fiMh1ivqVRM/maxresdefaul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9058" y="1571612"/>
            <a:ext cx="2565770" cy="175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http://www.novobaby.ru/upload/photo_news/tales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6314" y="4714884"/>
            <a:ext cx="2463780" cy="1655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2" descr="https://i.livelib.ru/boocover/1000579210/l/ce15/O._P._Radynova_%E2%80%94_Muzykalnye_shedevry._Muzyka_o_zhivotnyh_i_ptitsah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72330" y="2357430"/>
            <a:ext cx="165813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143108" y="1000108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Музыкальная  угадай-ка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21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9" cstate="screen">
            <a:lum bright="-10000" contrast="40000"/>
          </a:blip>
          <a:srcRect/>
          <a:stretch>
            <a:fillRect/>
          </a:stretch>
        </p:blipFill>
        <p:spPr bwMode="auto">
          <a:xfrm rot="20341495" flipH="1">
            <a:off x="4823168" y="2879823"/>
            <a:ext cx="2475410" cy="2217554"/>
          </a:xfrm>
          <a:prstGeom prst="rect">
            <a:avLst/>
          </a:prstGeom>
          <a:noFill/>
        </p:spPr>
      </p:pic>
      <p:pic>
        <p:nvPicPr>
          <p:cNvPr id="13" name="голос феи 4">
            <a:hlinkClick r:id="" action="ppaction://media"/>
          </p:cNvPr>
          <p:cNvPicPr>
            <a:picLocks noRot="1" noChangeAspect="1"/>
          </p:cNvPicPr>
          <p:nvPr>
            <a:wavAudioFile r:embed="rId1" name="голос феи 4"/>
          </p:nvPr>
        </p:nvPicPr>
        <p:blipFill>
          <a:blip r:embed="rId10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341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79191E-6 C -0.06667 0.08925 -0.13316 0.17873 -0.18733 0.20509 C -0.24149 0.23145 -0.31997 0.2074 -0.32552 0.15838 C -0.33108 0.10937 -0.22118 -0.02751 -0.22066 -0.08879 C -0.22014 -0.15006 -0.27118 -0.17965 -0.32222 -0.20925 " pathEditMode="relative" ptsTypes="aaaaA">
                                      <p:cBhvr>
                                        <p:cTn id="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.ru/_ld/184/0852866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-30756"/>
            <a:ext cx="9144000" cy="68887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46019" y="928670"/>
            <a:ext cx="4254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Природа и музыка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20484" name="Picture 4" descr="http://img0.liveinternet.ru/images/attach/c/1/62/433/62433676_winter_1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43570" y="4286256"/>
            <a:ext cx="2643206" cy="211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file.mobilmusic.ru/6b/94/f6/739374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86182" y="2500306"/>
            <a:ext cx="1857388" cy="2476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romantic-online.com/uploads/users_images/1/468/49a3f48a9dec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00100" y="4286256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http://img0.joyreactor.cc/pics/post/%D0%B3%D0%B8%D1%84%D0%BA%D0%B8-%D1%80%D1%83%D1%87%D0%B5%D0%B9-%D0%B1%D0%B0%D0%B1%D0%BE%D1%87%D0%BA%D0%B0-%D0%BF%D0%B5%D1%81%D0%BE%D1%87%D0%BD%D0%B8%D1%86%D0%B0-524406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643570" y="1571613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4" name="Picture 14" descr="http://nibler.ru/uploads/users/584/2013-03-01/vesna-kartinki-smeshnye-kartinki-fotoprikoly_389462685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1472" y="1785926"/>
            <a:ext cx="2428891" cy="1821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Весна Чайковског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screen"/>
          <a:stretch>
            <a:fillRect/>
          </a:stretch>
        </p:blipFill>
        <p:spPr>
          <a:xfrm>
            <a:off x="-612576" y="2276872"/>
            <a:ext cx="304800" cy="304800"/>
          </a:xfrm>
          <a:prstGeom prst="rect">
            <a:avLst/>
          </a:prstGeom>
        </p:spPr>
      </p:pic>
      <p:pic>
        <p:nvPicPr>
          <p:cNvPr id="15" name="Picture 14" descr="http://nibler.ru/uploads/users/584/2013-03-01/vesna-kartinki-smeshnye-kartinki-fotoprikoly_389462685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1472" y="1785926"/>
            <a:ext cx="2428891" cy="1821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Осень Вивальд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screen"/>
          <a:stretch>
            <a:fillRect/>
          </a:stretch>
        </p:blipFill>
        <p:spPr>
          <a:xfrm>
            <a:off x="4643438" y="-500090"/>
            <a:ext cx="304800" cy="304800"/>
          </a:xfrm>
          <a:prstGeom prst="rect">
            <a:avLst/>
          </a:prstGeom>
        </p:spPr>
      </p:pic>
      <p:pic>
        <p:nvPicPr>
          <p:cNvPr id="17" name="Picture 6" descr="http://file.mobilmusic.ru/6b/94/f6/739374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86182" y="2500306"/>
            <a:ext cx="1857388" cy="2476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2" name="Picture 32" descr="http://xn----8sbiecm6bhdx8i.xn--p1ai/sites/default/files/sneg_0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357554" y="2357430"/>
            <a:ext cx="242889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8" name="Picture 18" descr="http://malutka63.ru/wp-content/uploads/2011/01/sun103.png"/>
          <p:cNvPicPr>
            <a:picLocks noChangeAspect="1" noChangeArrowheads="1"/>
          </p:cNvPicPr>
          <p:nvPr/>
        </p:nvPicPr>
        <p:blipFill>
          <a:blip r:embed="rId16" cstate="screen"/>
          <a:srcRect l="3509" r="5263" b="6468"/>
          <a:stretch>
            <a:fillRect/>
          </a:stretch>
        </p:blipFill>
        <p:spPr bwMode="auto">
          <a:xfrm>
            <a:off x="0" y="714356"/>
            <a:ext cx="3714744" cy="3214710"/>
          </a:xfrm>
          <a:prstGeom prst="rect">
            <a:avLst/>
          </a:prstGeom>
          <a:noFill/>
        </p:spPr>
      </p:pic>
      <p:pic>
        <p:nvPicPr>
          <p:cNvPr id="18" name="Апрель подснежник Чайковский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7" cstate="screen"/>
          <a:stretch>
            <a:fillRect/>
          </a:stretch>
        </p:blipFill>
        <p:spPr>
          <a:xfrm>
            <a:off x="-1285916" y="6705600"/>
            <a:ext cx="304800" cy="304800"/>
          </a:xfrm>
          <a:prstGeom prst="rect">
            <a:avLst/>
          </a:prstGeom>
        </p:spPr>
      </p:pic>
      <p:pic>
        <p:nvPicPr>
          <p:cNvPr id="19" name="Picture 8" descr="http://romantic-online.com/uploads/users_images/1/468/49a3f48a9dec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00100" y="4286256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32" descr="http://xn----8sbiecm6bhdx8i.xn--p1ai/sites/default/files/sneg_0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85786" y="3857628"/>
            <a:ext cx="2857520" cy="2657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учеёк Григ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9" cstate="screen"/>
          <a:stretch>
            <a:fillRect/>
          </a:stretch>
        </p:blipFill>
        <p:spPr>
          <a:xfrm>
            <a:off x="9644098" y="-152400"/>
            <a:ext cx="304800" cy="304800"/>
          </a:xfrm>
          <a:prstGeom prst="rect">
            <a:avLst/>
          </a:prstGeom>
        </p:spPr>
      </p:pic>
      <p:pic>
        <p:nvPicPr>
          <p:cNvPr id="21" name="Picture 10" descr="http://img0.joyreactor.cc/pics/post/%D0%B3%D0%B8%D1%84%D0%BA%D0%B8-%D1%80%D1%83%D1%87%D0%B5%D0%B9-%D0%B1%D0%B0%D0%B1%D0%BE%D1%87%D0%BA%D0%B0-%D0%BF%D0%B5%D1%81%D0%BE%D1%87%D0%BD%D0%B8%D1%86%D0%B0-524406.gif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643570" y="1571612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32" descr="http://xn----8sbiecm6bhdx8i.xn--p1ai/sites/default/files/sneg_0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5429256" y="1285860"/>
            <a:ext cx="3286148" cy="2657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Зима Вивальди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0" cstate="screen"/>
          <a:stretch>
            <a:fillRect/>
          </a:stretch>
        </p:blipFill>
        <p:spPr>
          <a:xfrm>
            <a:off x="9715536" y="3071810"/>
            <a:ext cx="304800" cy="304800"/>
          </a:xfrm>
          <a:prstGeom prst="rect">
            <a:avLst/>
          </a:prstGeom>
        </p:spPr>
      </p:pic>
      <p:pic>
        <p:nvPicPr>
          <p:cNvPr id="23" name="Picture 4" descr="http://img0.liveinternet.ru/images/attach/c/1/62/433/62433676_winter_1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43570" y="4286256"/>
            <a:ext cx="2643206" cy="211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4" name="Picture 24" descr="http://www.passionforum.ru/upload/062/u6242/011/689a1d19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4452051" y="2786058"/>
            <a:ext cx="4691949" cy="4071942"/>
          </a:xfrm>
          <a:prstGeom prst="rect">
            <a:avLst/>
          </a:prstGeom>
          <a:noFill/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388424" y="6309320"/>
            <a:ext cx="504056" cy="3943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1708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0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2552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2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8829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2374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0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21337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</Words>
  <Application>Microsoft Office PowerPoint</Application>
  <PresentationFormat>Экран (4:3)</PresentationFormat>
  <Paragraphs>14</Paragraphs>
  <Slides>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Интерактивная дидактическая игра  «Музыкальная  угадай-ка» на развитие памяти и музыкального слуха  для детей старшего дошкольного возраста  </vt:lpstr>
      <vt:lpstr>  Цель: развивать музыкальную память, обогащать высказывания детей об эмоционально-образном содержании музыки.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Интерактивная дидактическая игра  «Музыкальная  угадай-ка» на развитие памяти и музыкального слуха  для детей старшего дошкольного возраста  </dc:title>
  <dc:creator>user</dc:creator>
  <cp:lastModifiedBy>Формоза</cp:lastModifiedBy>
  <cp:revision>12</cp:revision>
  <dcterms:created xsi:type="dcterms:W3CDTF">2016-11-26T21:08:02Z</dcterms:created>
  <dcterms:modified xsi:type="dcterms:W3CDTF">2020-04-23T14:56:44Z</dcterms:modified>
</cp:coreProperties>
</file>