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1064302" y="944381"/>
            <a:ext cx="9698636" cy="4287187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Квест-технология</a:t>
            </a:r>
          </a:p>
          <a:p>
            <a:pPr algn="ctr"/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 во второй младшей группе</a:t>
            </a:r>
          </a:p>
        </p:txBody>
      </p:sp>
    </p:spTree>
    <p:extLst>
      <p:ext uri="{BB962C8B-B14F-4D97-AF65-F5344CB8AC3E}">
        <p14:creationId xmlns:p14="http://schemas.microsoft.com/office/powerpoint/2010/main" val="53712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>
            <a:off x="4932608" y="2117932"/>
            <a:ext cx="45719" cy="4571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нутый угол 5"/>
          <p:cNvSpPr/>
          <p:nvPr/>
        </p:nvSpPr>
        <p:spPr>
          <a:xfrm>
            <a:off x="344774" y="359765"/>
            <a:ext cx="8079698" cy="5846164"/>
          </a:xfrm>
          <a:prstGeom prst="foldedCorner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КВЕСТ (от англ.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</a:rPr>
              <a:t>Quest –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«поиск, предмет поисков, поиск приключений») – это вид сюжета (литературного, компьютерного, игрового), в котором путешествие к намеченной цели проходит через преодоление ряда проблем, трудностей.</a:t>
            </a:r>
          </a:p>
        </p:txBody>
      </p:sp>
    </p:spTree>
    <p:extLst>
      <p:ext uri="{BB962C8B-B14F-4D97-AF65-F5344CB8AC3E}">
        <p14:creationId xmlns:p14="http://schemas.microsoft.com/office/powerpoint/2010/main" val="391991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284813" y="292308"/>
            <a:ext cx="6780551" cy="6505731"/>
          </a:xfrm>
          <a:prstGeom prst="foldedCorner">
            <a:avLst>
              <a:gd name="adj" fmla="val 29493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Квест – это игровая форма, с помощью которой дети полностью погружаются в происходящее, причём мотивация у ребёнка сохраняется протяжении всей игры.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Использование квестов позволяет уйти от традиционных форм обучения детей и значительно расширить рамки образовательного пространства.</a:t>
            </a:r>
          </a:p>
        </p:txBody>
      </p:sp>
    </p:spTree>
    <p:extLst>
      <p:ext uri="{BB962C8B-B14F-4D97-AF65-F5344CB8AC3E}">
        <p14:creationId xmlns:p14="http://schemas.microsoft.com/office/powerpoint/2010/main" val="5241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359765" y="194872"/>
            <a:ext cx="6190938" cy="6325850"/>
          </a:xfrm>
          <a:prstGeom prst="foldedCorner">
            <a:avLst>
              <a:gd name="adj" fmla="val 278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Квест – технология направлена на развитие индивидуальности ребёнка, его самостоятельности, инициативности и поисковой активности.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Форма проведения образовательной деятельности в виде игры – квеста нестандартна, интересна и увлекательна для детей.</a:t>
            </a:r>
          </a:p>
        </p:txBody>
      </p:sp>
    </p:spTree>
    <p:extLst>
      <p:ext uri="{BB962C8B-B14F-4D97-AF65-F5344CB8AC3E}">
        <p14:creationId xmlns:p14="http://schemas.microsoft.com/office/powerpoint/2010/main" val="7975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344772" y="269823"/>
            <a:ext cx="6265889" cy="4946755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Первая квест игра – у нас состоялась недавно, называлась она «Пропавшие кубики», где мы с ребятами путешествовали по группе. Целью нашего путешествия было найти пропавшие наши любимые, деревянные кубики. Вредная обезьянка забрала их у нас оставив только конверт с письмом, где сказала что выполнив все её задания она вернёт нам их обратно.</a:t>
            </a:r>
          </a:p>
        </p:txBody>
      </p:sp>
    </p:spTree>
    <p:extLst>
      <p:ext uri="{BB962C8B-B14F-4D97-AF65-F5344CB8AC3E}">
        <p14:creationId xmlns:p14="http://schemas.microsoft.com/office/powerpoint/2010/main" val="238364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1169233" y="179882"/>
            <a:ext cx="4586990" cy="5816184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Путешествие было настолько увлекательным и для меня и для ребят, что я сама даже не ожидала. 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А самое интересное было последнее задание, где с помощью пазла нужно было собрать ту самую вредную обезьянку которая забрала у нас кубики. Дети были полностью  погружены в совместную деятельность.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И были в полном восторге когда нашли любимые кубики.</a:t>
            </a:r>
          </a:p>
        </p:txBody>
      </p:sp>
    </p:spTree>
    <p:extLst>
      <p:ext uri="{BB962C8B-B14F-4D97-AF65-F5344CB8AC3E}">
        <p14:creationId xmlns:p14="http://schemas.microsoft.com/office/powerpoint/2010/main" val="211139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7629994" y="779489"/>
            <a:ext cx="4562006" cy="6078511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Очень интересные квест – приключения можно проводить не только в помещении но и на прогулке. 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А в летний период можно устроить такие развлечения как «Поиски пиратских сокровищ», где можно использовать разные эксперименты и опыты с водой, что очень нравится детям.</a:t>
            </a:r>
          </a:p>
          <a:p>
            <a:pPr algn="ctr"/>
            <a:endParaRPr lang="ru-RU" dirty="0"/>
          </a:p>
        </p:txBody>
      </p:sp>
      <p:sp>
        <p:nvSpPr>
          <p:cNvPr id="8" name="Загнутый угол 7"/>
          <p:cNvSpPr/>
          <p:nvPr/>
        </p:nvSpPr>
        <p:spPr>
          <a:xfrm>
            <a:off x="194872" y="944380"/>
            <a:ext cx="4317167" cy="5913619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Но, чтобы провести увлекательный квест с детьми, нужно потратить много времени, понять что детям больше интересно, что бы они хотели узнать.</a:t>
            </a:r>
          </a:p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 Было бы интересно подготовить разные костюмы, что бы на разных этапах дети встречались с реалистичными сказочными героями,  которые сами бы ставили бы какую ни будь задачу перед детками.</a:t>
            </a:r>
          </a:p>
        </p:txBody>
      </p:sp>
    </p:spTree>
    <p:extLst>
      <p:ext uri="{BB962C8B-B14F-4D97-AF65-F5344CB8AC3E}">
        <p14:creationId xmlns:p14="http://schemas.microsoft.com/office/powerpoint/2010/main" val="206647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2518349" y="1738858"/>
            <a:ext cx="6910464" cy="3222886"/>
          </a:xfrm>
          <a:prstGeom prst="foldedCorner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25872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162</TotalTime>
  <Words>348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Квест-технология во второй младшей группе</dc:title>
  <dc:creator>Антон</dc:creator>
  <cp:lastModifiedBy>Ксения Акимова</cp:lastModifiedBy>
  <cp:revision>13</cp:revision>
  <dcterms:created xsi:type="dcterms:W3CDTF">2020-11-07T08:05:57Z</dcterms:created>
  <dcterms:modified xsi:type="dcterms:W3CDTF">2020-11-12T11:35:52Z</dcterms:modified>
</cp:coreProperties>
</file>