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C1A1"/>
    <a:srgbClr val="DFD5C9"/>
    <a:srgbClr val="C76A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4995F14-1CB7-4696-8366-0F0F5B13E1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899E75-AAFF-4474-B9C7-82EFE4B8DD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66CF993-792B-48EA-BAD5-25A817D663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2D0334-9798-4969-844F-B5D8A9B47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6D17-B203-47A9-8267-F41CF36D22E9}" type="datetimeFigureOut">
              <a:rPr lang="en-US" smtClean="0"/>
              <a:t>12/18/2020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ADD936-0A43-434F-B8F7-E46EADA97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1F67CB-2E52-44A6-BDF2-B429899F7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8EC1-7BB9-4F16-8F91-2673E8EDF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89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DFA224-57D6-48FA-AFD5-433DADBF0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8FFBB21-9A13-458C-9593-B91F5C64DE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0ACFBA-CEF3-4747-904E-C03A6A9A3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6D17-B203-47A9-8267-F41CF36D22E9}" type="datetimeFigureOut">
              <a:rPr lang="en-US" smtClean="0"/>
              <a:t>12/18/2020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7E75EF-D1FE-4B68-9380-E260DC116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363673-11A1-4E32-8437-A16532587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8EC1-7BB9-4F16-8F91-2673E8EDF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227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F297929-427D-4D62-9F10-970683743C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91090E-84A5-4C98-A2A4-D06C6D15FA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447FA5-8BAA-4518-AEA2-FB211D494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6D17-B203-47A9-8267-F41CF36D22E9}" type="datetimeFigureOut">
              <a:rPr lang="en-US" smtClean="0"/>
              <a:t>12/18/2020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8512B9-7569-4DFE-85A8-6206CD2CB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2776A0-1FB5-43FC-9E2F-CF1A0E5C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8EC1-7BB9-4F16-8F91-2673E8EDF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754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DE5BBB-3E39-4A4C-8D9B-7830A10A2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751621-B352-474A-80CB-5570FE337E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147E51-B2A4-4608-BB88-6B08190E0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6D17-B203-47A9-8267-F41CF36D22E9}" type="datetimeFigureOut">
              <a:rPr lang="en-US" smtClean="0"/>
              <a:t>12/18/2020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AB0A85-06ED-42FE-A249-743CF42C4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A67392-6721-4747-8868-DD74181C9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8EC1-7BB9-4F16-8F91-2673E8EDF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843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2618DC-CE3E-4AD8-A47C-7EB07E02D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B7A421-923F-4CBF-8647-0C54EB3AC2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15A245-5001-48E6-AC6F-5B46E91F5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6D17-B203-47A9-8267-F41CF36D22E9}" type="datetimeFigureOut">
              <a:rPr lang="en-US" smtClean="0"/>
              <a:t>12/18/2020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D184F3-55D9-4DE3-9D81-694785274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B5599E-B0F9-4060-AAC6-987CB3EDF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8EC1-7BB9-4F16-8F91-2673E8EDF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080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87821F-70C3-485B-A1A1-5E015D47B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424C5E-B090-43D0-9F47-7C14BB961D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C1A5E1-E167-429E-B307-3CCEF10E01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B77CC70-CCFA-4601-B780-D888646EB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6D17-B203-47A9-8267-F41CF36D22E9}" type="datetimeFigureOut">
              <a:rPr lang="en-US" smtClean="0"/>
              <a:t>12/18/2020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3E30515-09FA-494D-866F-2B3B56B95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992550E-F373-4D60-B773-F1B6FF830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8EC1-7BB9-4F16-8F91-2673E8EDF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962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5F8CD8-F85E-4586-B3A1-ED5F34878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5761C43-CDCF-41F7-8C19-00D4E6070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6C9AF00-A818-445C-8D19-A602633AB6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E9DCA3A-DC08-41BB-B059-F6E7B42242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BC9D46B-4D41-4795-BF04-116236094B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8170A2F-340B-4D75-B000-C68D1C4C5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6D17-B203-47A9-8267-F41CF36D22E9}" type="datetimeFigureOut">
              <a:rPr lang="en-US" smtClean="0"/>
              <a:t>12/18/2020</a:t>
            </a:fld>
            <a:endParaRPr lang="en-US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0FE4377-9BE6-4F04-A3F9-55462A98E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2231D7B-7925-457D-85D4-F3C74B6B3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8EC1-7BB9-4F16-8F91-2673E8EDF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83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9278AB-B432-4783-ADA1-03C038EE6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6C72BC8-74BA-4251-B96E-AF14819FA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6D17-B203-47A9-8267-F41CF36D22E9}" type="datetimeFigureOut">
              <a:rPr lang="en-US" smtClean="0"/>
              <a:t>12/18/2020</a:t>
            </a:fld>
            <a:endParaRPr lang="en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E012EF3-408A-4D40-92D6-6C59682B2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1665608-6C8D-470A-95A8-A01638385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8EC1-7BB9-4F16-8F91-2673E8EDF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68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E16C590-88AF-42F0-B61B-B46456FB6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6D17-B203-47A9-8267-F41CF36D22E9}" type="datetimeFigureOut">
              <a:rPr lang="en-US" smtClean="0"/>
              <a:t>12/18/2020</a:t>
            </a:fld>
            <a:endParaRPr lang="en-US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BD8469C-D5E9-491E-89BF-8169BD0C2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E03C0BD-1F9E-4913-8607-026E38A5C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8EC1-7BB9-4F16-8F91-2673E8EDF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71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5CBA2-5A11-48BF-BED4-3E40D70F5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00CA0D-505B-4EF3-83C1-7973B1CB61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6AD597B-B1F8-4776-8B50-7DB0B400B7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BA50CDD-50EA-4C3B-82C9-CF6E76CD4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6D17-B203-47A9-8267-F41CF36D22E9}" type="datetimeFigureOut">
              <a:rPr lang="en-US" smtClean="0"/>
              <a:t>12/18/2020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94CC9B2-7C25-4BB7-A0F6-FA26861E7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D64B9DB-4349-4B18-B590-10C210CA7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8EC1-7BB9-4F16-8F91-2673E8EDF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62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C9A178-00F8-457E-8758-DEFB95D86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A9D1B94-79C9-430B-AC7E-7FDE662DC3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6A51280-DD9E-4149-97E2-50014ECE00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B039188-ACF3-4596-ABE9-384D99F80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6D17-B203-47A9-8267-F41CF36D22E9}" type="datetimeFigureOut">
              <a:rPr lang="en-US" smtClean="0"/>
              <a:t>12/18/2020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1DE71BC-72AE-443E-A52A-AE088F902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9DFD17E-9B8C-41B0-8645-9C427C086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8EC1-7BB9-4F16-8F91-2673E8EDF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11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BDC0DAF-29FE-4716-AC44-AF54B2C85A7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CB3090-D111-427B-9F00-B9924E1AC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74A1B26-4971-438E-A57C-604F8777AC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002AC3-1216-4C5B-8C14-561A156CE6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76D17-B203-47A9-8267-F41CF36D22E9}" type="datetimeFigureOut">
              <a:rPr lang="en-US" smtClean="0"/>
              <a:t>12/18/2020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43ED9B-5C18-4272-A08F-0B0EF256B4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22EC13-F39C-4212-8BA3-6CEC7AF376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78EC1-7BB9-4F16-8F91-2673E8EDF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97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towiki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BA6F9A-E781-4CDD-99FC-2AD4FA4CBB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46165" y="2008681"/>
            <a:ext cx="6735580" cy="2997873"/>
          </a:xfrm>
          <a:effectLst>
            <a:glow rad="228600">
              <a:schemeClr val="accent5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</a:effectLst>
          <a:scene3d>
            <a:camera prst="perspectiveAbove"/>
            <a:lightRig rig="threePt" dir="t"/>
          </a:scene3d>
          <a:sp3d>
            <a:bevelT w="139700" h="139700" prst="divot"/>
          </a:sp3d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DFD5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Медиапроект </a:t>
            </a:r>
            <a:r>
              <a:rPr lang="en-US" b="1" dirty="0" smtClean="0">
                <a:solidFill>
                  <a:srgbClr val="DFD5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b="1" dirty="0" smtClean="0">
                <a:solidFill>
                  <a:srgbClr val="DFD5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Репортаж с места события. </a:t>
            </a:r>
            <a:br>
              <a:rPr lang="ru-RU" b="1" dirty="0" smtClean="0">
                <a:solidFill>
                  <a:srgbClr val="DFD5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DFD5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Лагерный сад</a:t>
            </a:r>
            <a:r>
              <a:rPr lang="en-US" b="1" dirty="0" smtClean="0">
                <a:solidFill>
                  <a:srgbClr val="DFD5C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en-US" b="1" dirty="0">
              <a:solidFill>
                <a:srgbClr val="DFD5C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FA2BB65-A7EC-43B5-952B-24B0C87F30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13836" y="4706911"/>
            <a:ext cx="5301673" cy="2151089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rgbClr val="D8C1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Авторы</a:t>
            </a:r>
            <a:r>
              <a:rPr lang="en-US" dirty="0" smtClean="0">
                <a:solidFill>
                  <a:srgbClr val="D8C1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l"/>
            <a:r>
              <a:rPr lang="ru-RU" dirty="0" smtClean="0">
                <a:solidFill>
                  <a:srgbClr val="D8C1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Петлин Максим       Кошмова Анна</a:t>
            </a:r>
            <a:endParaRPr lang="en-US" dirty="0">
              <a:solidFill>
                <a:srgbClr val="D8C1A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dirty="0" smtClean="0">
                <a:solidFill>
                  <a:srgbClr val="D8C1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Мелков Никита        Гуляр Эвелин</a:t>
            </a:r>
          </a:p>
          <a:p>
            <a:pPr algn="l"/>
            <a:r>
              <a:rPr lang="ru-RU" dirty="0" smtClean="0">
                <a:solidFill>
                  <a:srgbClr val="D8C1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Буймова Александра</a:t>
            </a:r>
          </a:p>
          <a:p>
            <a:pPr algn="l"/>
            <a:endParaRPr lang="ru-RU" dirty="0" smtClean="0">
              <a:solidFill>
                <a:srgbClr val="D8C1A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dirty="0" smtClean="0">
                <a:solidFill>
                  <a:srgbClr val="D8C1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Обучающиеся МАОУ СОШ №</a:t>
            </a:r>
            <a:r>
              <a:rPr lang="en-US" dirty="0" smtClean="0">
                <a:solidFill>
                  <a:srgbClr val="D8C1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 </a:t>
            </a:r>
            <a:r>
              <a:rPr lang="ru-RU" dirty="0" err="1" smtClean="0">
                <a:solidFill>
                  <a:srgbClr val="D8C1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г.Томска</a:t>
            </a:r>
            <a:endParaRPr lang="en-US" dirty="0">
              <a:solidFill>
                <a:srgbClr val="D8C1A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AFA2BB65-A7EC-43B5-952B-24B0C87F3069}"/>
              </a:ext>
            </a:extLst>
          </p:cNvPr>
          <p:cNvSpPr txBox="1">
            <a:spLocks/>
          </p:cNvSpPr>
          <p:nvPr/>
        </p:nvSpPr>
        <p:spPr>
          <a:xfrm>
            <a:off x="10550502" y="6423285"/>
            <a:ext cx="2520921" cy="539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dirty="0" smtClean="0">
                <a:solidFill>
                  <a:srgbClr val="D8C1A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Томск 2020</a:t>
            </a:r>
            <a:endParaRPr lang="en-US" dirty="0">
              <a:solidFill>
                <a:srgbClr val="D8C1A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378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одзаголовок 2">
            <a:extLst>
              <a:ext uri="{FF2B5EF4-FFF2-40B4-BE49-F238E27FC236}">
                <a16:creationId xmlns:a16="http://schemas.microsoft.com/office/drawing/2014/main" id="{AFA2BB65-A7EC-43B5-952B-24B0C87F3069}"/>
              </a:ext>
            </a:extLst>
          </p:cNvPr>
          <p:cNvSpPr txBox="1">
            <a:spLocks/>
          </p:cNvSpPr>
          <p:nvPr/>
        </p:nvSpPr>
        <p:spPr>
          <a:xfrm>
            <a:off x="1910686" y="723092"/>
            <a:ext cx="9212239" cy="5157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D8C1A1"/>
                </a:solidFill>
              </a:rPr>
              <a:t>Актуальность проекта</a:t>
            </a:r>
            <a:r>
              <a:rPr lang="en-US" dirty="0" smtClean="0">
                <a:solidFill>
                  <a:srgbClr val="D8C1A1"/>
                </a:solidFill>
              </a:rPr>
              <a:t>:</a:t>
            </a:r>
            <a:endParaRPr lang="ru-RU" dirty="0" smtClean="0">
              <a:solidFill>
                <a:srgbClr val="D8C1A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D8C1A1"/>
                </a:solidFill>
              </a:rPr>
              <a:t>Актуальность данного проекта заключается в том, что от нас всё дальше уходят те события Великой Отечественной войны и люди забывают о подвигах наших предков. В данном проекте мы рассказали о одном из мест, посвященных данному историческому событию, этот мемориал напоминает людям о подвиге советского народа, отстоявшего свободу и независимость нашей Родины. </a:t>
            </a:r>
          </a:p>
          <a:p>
            <a:endParaRPr lang="en-US" dirty="0">
              <a:solidFill>
                <a:srgbClr val="D8C1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12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одзаголовок 2">
            <a:extLst>
              <a:ext uri="{FF2B5EF4-FFF2-40B4-BE49-F238E27FC236}">
                <a16:creationId xmlns:a16="http://schemas.microsoft.com/office/drawing/2014/main" id="{AFA2BB65-A7EC-43B5-952B-24B0C87F3069}"/>
              </a:ext>
            </a:extLst>
          </p:cNvPr>
          <p:cNvSpPr txBox="1">
            <a:spLocks/>
          </p:cNvSpPr>
          <p:nvPr/>
        </p:nvSpPr>
        <p:spPr>
          <a:xfrm>
            <a:off x="1910687" y="989350"/>
            <a:ext cx="8434316" cy="2190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D8C1A1"/>
                </a:solidFill>
              </a:rPr>
              <a:t>Новизна</a:t>
            </a:r>
            <a:r>
              <a:rPr lang="en-US" dirty="0" smtClean="0">
                <a:solidFill>
                  <a:srgbClr val="D8C1A1"/>
                </a:solidFill>
              </a:rPr>
              <a:t>:</a:t>
            </a:r>
            <a:endParaRPr lang="ru-RU" dirty="0" smtClean="0">
              <a:solidFill>
                <a:srgbClr val="D8C1A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D8C1A1"/>
                </a:solidFill>
              </a:rPr>
              <a:t>Работа является самостоятельном проектом, в подобном формате такой проект про Лагерный сад ранее не </a:t>
            </a:r>
            <a:r>
              <a:rPr lang="ru-RU" dirty="0" smtClean="0">
                <a:solidFill>
                  <a:srgbClr val="D8C1A1"/>
                </a:solidFill>
              </a:rPr>
              <a:t>осуществлялся в нашей школе. </a:t>
            </a:r>
            <a:endParaRPr lang="ru-RU" dirty="0" smtClean="0">
              <a:solidFill>
                <a:srgbClr val="D8C1A1"/>
              </a:solidFill>
            </a:endParaRPr>
          </a:p>
          <a:p>
            <a:endParaRPr lang="en-US" dirty="0">
              <a:solidFill>
                <a:srgbClr val="D8C1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50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одзаголовок 2">
            <a:extLst>
              <a:ext uri="{FF2B5EF4-FFF2-40B4-BE49-F238E27FC236}">
                <a16:creationId xmlns:a16="http://schemas.microsoft.com/office/drawing/2014/main" id="{AFA2BB65-A7EC-43B5-952B-24B0C87F3069}"/>
              </a:ext>
            </a:extLst>
          </p:cNvPr>
          <p:cNvSpPr txBox="1">
            <a:spLocks/>
          </p:cNvSpPr>
          <p:nvPr/>
        </p:nvSpPr>
        <p:spPr>
          <a:xfrm>
            <a:off x="1842449" y="989350"/>
            <a:ext cx="8420668" cy="3582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D8C1A1"/>
                </a:solidFill>
              </a:rPr>
              <a:t>Цели и задачи</a:t>
            </a:r>
            <a:r>
              <a:rPr lang="en-US" dirty="0" smtClean="0">
                <a:solidFill>
                  <a:srgbClr val="D8C1A1"/>
                </a:solidFill>
              </a:rPr>
              <a:t>:</a:t>
            </a:r>
            <a:endParaRPr lang="ru-RU" dirty="0" smtClean="0">
              <a:solidFill>
                <a:srgbClr val="D8C1A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D8C1A1"/>
                </a:solidFill>
              </a:rPr>
              <a:t>Цель: </a:t>
            </a:r>
            <a:r>
              <a:rPr lang="ru-RU" dirty="0" smtClean="0">
                <a:solidFill>
                  <a:srgbClr val="D8C1A1"/>
                </a:solidFill>
              </a:rPr>
              <a:t> знакомство с  Лагерным садом.</a:t>
            </a:r>
            <a:endParaRPr lang="ru-RU" dirty="0" smtClean="0">
              <a:solidFill>
                <a:srgbClr val="D8C1A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D8C1A1"/>
                </a:solidFill>
              </a:rPr>
              <a:t>Задача: </a:t>
            </a:r>
            <a:r>
              <a:rPr lang="ru-RU" dirty="0" smtClean="0">
                <a:solidFill>
                  <a:srgbClr val="D8C1A1"/>
                </a:solidFill>
              </a:rPr>
              <a:t>воспитать патриотическое отношение молодёжи к своей истории родного края.</a:t>
            </a:r>
            <a:endParaRPr lang="ru-RU" dirty="0" smtClean="0">
              <a:solidFill>
                <a:srgbClr val="D8C1A1"/>
              </a:solidFill>
            </a:endParaRPr>
          </a:p>
          <a:p>
            <a:endParaRPr lang="en-US" dirty="0">
              <a:solidFill>
                <a:srgbClr val="D8C1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44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одзаголовок 2">
            <a:extLst>
              <a:ext uri="{FF2B5EF4-FFF2-40B4-BE49-F238E27FC236}">
                <a16:creationId xmlns:a16="http://schemas.microsoft.com/office/drawing/2014/main" id="{AFA2BB65-A7EC-43B5-952B-24B0C87F3069}"/>
              </a:ext>
            </a:extLst>
          </p:cNvPr>
          <p:cNvSpPr txBox="1">
            <a:spLocks/>
          </p:cNvSpPr>
          <p:nvPr/>
        </p:nvSpPr>
        <p:spPr>
          <a:xfrm>
            <a:off x="2047164" y="866520"/>
            <a:ext cx="8529851" cy="2443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D8C1A1"/>
                </a:solidFill>
              </a:rPr>
              <a:t>С</a:t>
            </a:r>
            <a:r>
              <a:rPr lang="ru-RU" dirty="0" smtClean="0">
                <a:solidFill>
                  <a:srgbClr val="D8C1A1"/>
                </a:solidFill>
              </a:rPr>
              <a:t>одержание </a:t>
            </a:r>
            <a:r>
              <a:rPr lang="ru-RU" dirty="0">
                <a:solidFill>
                  <a:srgbClr val="D8C1A1"/>
                </a:solidFill>
              </a:rPr>
              <a:t>проекта c обоснованием целесообразности решения проблемы конкретными предлагаемыми авторами </a:t>
            </a:r>
            <a:r>
              <a:rPr lang="ru-RU" dirty="0" smtClean="0">
                <a:solidFill>
                  <a:srgbClr val="D8C1A1"/>
                </a:solidFill>
              </a:rPr>
              <a:t>методами.</a:t>
            </a:r>
            <a:endParaRPr lang="ru-RU" dirty="0" smtClean="0">
              <a:solidFill>
                <a:srgbClr val="D8C1A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D8C1A1"/>
                </a:solidFill>
              </a:rPr>
              <a:t>Данный метод обеспечивает информативность и наглядность.</a:t>
            </a:r>
          </a:p>
          <a:p>
            <a:endParaRPr lang="en-US" dirty="0">
              <a:solidFill>
                <a:srgbClr val="D8C1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30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одзаголовок 2">
            <a:extLst>
              <a:ext uri="{FF2B5EF4-FFF2-40B4-BE49-F238E27FC236}">
                <a16:creationId xmlns:a16="http://schemas.microsoft.com/office/drawing/2014/main" id="{AFA2BB65-A7EC-43B5-952B-24B0C87F3069}"/>
              </a:ext>
            </a:extLst>
          </p:cNvPr>
          <p:cNvSpPr txBox="1">
            <a:spLocks/>
          </p:cNvSpPr>
          <p:nvPr/>
        </p:nvSpPr>
        <p:spPr>
          <a:xfrm>
            <a:off x="1787857" y="648156"/>
            <a:ext cx="9253182" cy="215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D8C1A1"/>
                </a:solidFill>
              </a:rPr>
              <a:t>П</a:t>
            </a:r>
            <a:r>
              <a:rPr lang="ru-RU" dirty="0" smtClean="0">
                <a:solidFill>
                  <a:srgbClr val="D8C1A1"/>
                </a:solidFill>
              </a:rPr>
              <a:t>редполагаемая </a:t>
            </a:r>
            <a:r>
              <a:rPr lang="ru-RU" dirty="0" smtClean="0">
                <a:solidFill>
                  <a:srgbClr val="D8C1A1"/>
                </a:solidFill>
              </a:rPr>
              <a:t>эффективность</a:t>
            </a:r>
            <a:r>
              <a:rPr lang="ru-RU" dirty="0">
                <a:solidFill>
                  <a:srgbClr val="D8C1A1"/>
                </a:solidFill>
              </a:rPr>
              <a:t>:</a:t>
            </a:r>
            <a:endParaRPr lang="ru-RU" dirty="0" smtClean="0">
              <a:solidFill>
                <a:srgbClr val="D8C1A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D8C1A1"/>
                </a:solidFill>
              </a:rPr>
              <a:t>В доступной форме рассказать историю мемориала в Лагерном саду.</a:t>
            </a:r>
          </a:p>
          <a:p>
            <a:endParaRPr lang="en-US" dirty="0">
              <a:solidFill>
                <a:srgbClr val="D8C1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16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одзаголовок 2">
            <a:extLst>
              <a:ext uri="{FF2B5EF4-FFF2-40B4-BE49-F238E27FC236}">
                <a16:creationId xmlns:a16="http://schemas.microsoft.com/office/drawing/2014/main" id="{AFA2BB65-A7EC-43B5-952B-24B0C87F3069}"/>
              </a:ext>
            </a:extLst>
          </p:cNvPr>
          <p:cNvSpPr txBox="1">
            <a:spLocks/>
          </p:cNvSpPr>
          <p:nvPr/>
        </p:nvSpPr>
        <p:spPr>
          <a:xfrm>
            <a:off x="1801504" y="702747"/>
            <a:ext cx="9389660" cy="215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D8C1A1"/>
                </a:solidFill>
              </a:rPr>
              <a:t>П</a:t>
            </a:r>
            <a:r>
              <a:rPr lang="ru-RU" dirty="0" smtClean="0">
                <a:solidFill>
                  <a:srgbClr val="D8C1A1"/>
                </a:solidFill>
              </a:rPr>
              <a:t>ланируемые </a:t>
            </a:r>
            <a:r>
              <a:rPr lang="ru-RU" dirty="0">
                <a:solidFill>
                  <a:srgbClr val="D8C1A1"/>
                </a:solidFill>
              </a:rPr>
              <a:t>конечные результаты, перспективы развития </a:t>
            </a:r>
            <a:r>
              <a:rPr lang="ru-RU" dirty="0" smtClean="0">
                <a:solidFill>
                  <a:srgbClr val="D8C1A1"/>
                </a:solidFill>
              </a:rPr>
              <a:t>проекта: </a:t>
            </a:r>
            <a:endParaRPr lang="ru-RU" dirty="0" smtClean="0">
              <a:solidFill>
                <a:srgbClr val="D8C1A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D8C1A1"/>
                </a:solidFill>
              </a:rPr>
              <a:t>Перспективы развития, снять репортажи про ещё больше исторических мест </a:t>
            </a:r>
            <a:r>
              <a:rPr lang="ru-RU" dirty="0" smtClean="0">
                <a:solidFill>
                  <a:srgbClr val="D8C1A1"/>
                </a:solidFill>
              </a:rPr>
              <a:t>Томска.</a:t>
            </a:r>
            <a:endParaRPr lang="ru-RU" dirty="0">
              <a:solidFill>
                <a:srgbClr val="D8C1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45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одзаголовок 2">
            <a:extLst>
              <a:ext uri="{FF2B5EF4-FFF2-40B4-BE49-F238E27FC236}">
                <a16:creationId xmlns:a16="http://schemas.microsoft.com/office/drawing/2014/main" id="{AFA2BB65-A7EC-43B5-952B-24B0C87F3069}"/>
              </a:ext>
            </a:extLst>
          </p:cNvPr>
          <p:cNvSpPr txBox="1">
            <a:spLocks/>
          </p:cNvSpPr>
          <p:nvPr/>
        </p:nvSpPr>
        <p:spPr>
          <a:xfrm>
            <a:off x="1842449" y="989350"/>
            <a:ext cx="9362364" cy="215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D8C1A1"/>
                </a:solidFill>
              </a:rPr>
              <a:t>И</a:t>
            </a:r>
            <a:r>
              <a:rPr lang="ru-RU" dirty="0" smtClean="0">
                <a:solidFill>
                  <a:srgbClr val="D8C1A1"/>
                </a:solidFill>
              </a:rPr>
              <a:t>спользуемые </a:t>
            </a:r>
            <a:r>
              <a:rPr lang="ru-RU" dirty="0">
                <a:solidFill>
                  <a:srgbClr val="D8C1A1"/>
                </a:solidFill>
              </a:rPr>
              <a:t>источники </a:t>
            </a:r>
            <a:r>
              <a:rPr lang="ru-RU" dirty="0" smtClean="0">
                <a:solidFill>
                  <a:srgbClr val="D8C1A1"/>
                </a:solidFill>
              </a:rPr>
              <a:t>информации</a:t>
            </a:r>
            <a:r>
              <a:rPr lang="ru-RU" dirty="0">
                <a:solidFill>
                  <a:srgbClr val="D8C1A1"/>
                </a:solidFill>
              </a:rPr>
              <a:t>:</a:t>
            </a:r>
            <a:endParaRPr lang="ru-RU" dirty="0" smtClean="0">
              <a:solidFill>
                <a:srgbClr val="D8C1A1"/>
              </a:solidFill>
            </a:endParaRPr>
          </a:p>
          <a:p>
            <a:pPr marL="0" indent="0">
              <a:buNone/>
            </a:pPr>
            <a:r>
              <a:rPr lang="ru-RU" dirty="0" err="1">
                <a:hlinkClick r:id="rId2"/>
              </a:rPr>
              <a:t>Товики</a:t>
            </a:r>
            <a:r>
              <a:rPr lang="ru-RU" dirty="0">
                <a:hlinkClick r:id="rId2"/>
              </a:rPr>
              <a:t> (</a:t>
            </a:r>
            <a:r>
              <a:rPr lang="en-US" dirty="0">
                <a:hlinkClick r:id="rId2"/>
              </a:rPr>
              <a:t>towiki.ru)</a:t>
            </a:r>
            <a:endParaRPr lang="ru-RU" dirty="0">
              <a:solidFill>
                <a:srgbClr val="D8C1A1"/>
              </a:solidFill>
            </a:endParaRPr>
          </a:p>
          <a:p>
            <a:endParaRPr lang="ru-RU" dirty="0">
              <a:solidFill>
                <a:srgbClr val="D8C1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11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196</Words>
  <Application>Microsoft Office PowerPoint</Application>
  <PresentationFormat>Широкоэкранный</PresentationFormat>
  <Paragraphs>23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Медиапроект “Репортаж с места события.  Лагерный сад”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user</cp:lastModifiedBy>
  <cp:revision>17</cp:revision>
  <dcterms:created xsi:type="dcterms:W3CDTF">2020-10-04T11:31:01Z</dcterms:created>
  <dcterms:modified xsi:type="dcterms:W3CDTF">2020-12-18T03:53:21Z</dcterms:modified>
</cp:coreProperties>
</file>