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72052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АКЦИЯ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3573017"/>
            <a:ext cx="3309803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+mj-lt"/>
                <a:ea typeface="Batang" pitchFamily="18" charset="-127"/>
                <a:cs typeface="Miriam Fixed" pitchFamily="49" charset="-79"/>
              </a:rPr>
              <a:t>«Добрая </a:t>
            </a:r>
            <a:r>
              <a:rPr lang="ru-RU" sz="2400" b="1" dirty="0" smtClean="0">
                <a:latin typeface="+mj-lt"/>
                <a:ea typeface="Batang" pitchFamily="18" charset="-127"/>
                <a:cs typeface="Miriam Fixed" pitchFamily="49" charset="-79"/>
              </a:rPr>
              <a:t>Почта</a:t>
            </a:r>
            <a:r>
              <a:rPr lang="ru-RU" sz="2400" b="1" dirty="0" smtClean="0">
                <a:latin typeface="+mj-lt"/>
                <a:ea typeface="Batang" pitchFamily="18" charset="-127"/>
                <a:cs typeface="Miriam Fixed" pitchFamily="49" charset="-79"/>
              </a:rPr>
              <a:t>»</a:t>
            </a:r>
            <a:endParaRPr lang="ru-RU" sz="2400" b="1" dirty="0">
              <a:latin typeface="+mj-lt"/>
              <a:ea typeface="Batang" pitchFamily="18" charset="-127"/>
              <a:cs typeface="Miriam Fixed" pitchFamily="49" charset="-79"/>
            </a:endParaRPr>
          </a:p>
        </p:txBody>
      </p:sp>
      <p:pic>
        <p:nvPicPr>
          <p:cNvPr id="1026" name="Picture 2" descr="https://img2.freepng.ru/20180319/rye/kisspng-christmas-letter-box-post-box-clip-art-funny-mailbox-cliparts-5aaf54005f6c28.81078875152143974439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301" y="4365104"/>
            <a:ext cx="1800199" cy="168018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IMG_20201205_1711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4104456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110705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</TotalTime>
  <Words>5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Остин</vt:lpstr>
      <vt:lpstr>АКЦИЯ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</dc:title>
  <dc:creator>user</dc:creator>
  <cp:lastModifiedBy>user</cp:lastModifiedBy>
  <cp:revision>3</cp:revision>
  <dcterms:created xsi:type="dcterms:W3CDTF">2020-12-26T12:50:58Z</dcterms:created>
  <dcterms:modified xsi:type="dcterms:W3CDTF">2020-12-26T13:15:13Z</dcterms:modified>
</cp:coreProperties>
</file>