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00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9140000">
            <a:off x="1188869" y="2403893"/>
            <a:ext cx="6069790" cy="55517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Акция</a:t>
            </a:r>
            <a:r>
              <a:rPr lang="ru-RU" dirty="0" smtClean="0"/>
              <a:t> «Посадка кедров»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9140000">
            <a:off x="1529204" y="2844472"/>
            <a:ext cx="6111640" cy="460691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/>
              <a:t>Посвященная 90-летию ХМАО - Югры</a:t>
            </a:r>
            <a:endParaRPr lang="ru-RU" sz="1600" b="1" dirty="0"/>
          </a:p>
        </p:txBody>
      </p:sp>
      <p:pic>
        <p:nvPicPr>
          <p:cNvPr id="1026" name="Picture 2" descr="C:\Users\user\Desktop\Подготовительная группа 2020-2021 год\IMG-800b658f5acd8425c1e8e772341cbd58-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9581" y="1916832"/>
            <a:ext cx="3345836" cy="44611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Подготовительная группа 2020-2021 год\IMG-c03a8c29b9cca4718600bac567b82eae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47793">
            <a:off x="556397" y="1086687"/>
            <a:ext cx="3744415" cy="210623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66216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87</TotalTime>
  <Words>10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Углы</vt:lpstr>
      <vt:lpstr>Акция «Посадка кедров»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</cp:revision>
  <dcterms:created xsi:type="dcterms:W3CDTF">2020-12-26T11:02:47Z</dcterms:created>
  <dcterms:modified xsi:type="dcterms:W3CDTF">2020-12-26T12:41:00Z</dcterms:modified>
</cp:coreProperties>
</file>