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16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3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75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8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17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53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45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9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53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604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289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CD29A-B4D0-4E87-9430-F26028E8A1F9}" type="datetimeFigureOut">
              <a:rPr lang="ru-RU" smtClean="0"/>
              <a:t>27.12.2020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FAFB1-7C84-44BD-AF09-D74218FE5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89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276872"/>
            <a:ext cx="7416824" cy="923330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Понятие одночлена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1908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476672"/>
            <a:ext cx="8896350" cy="583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36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60648"/>
            <a:ext cx="8772525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028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88640"/>
            <a:ext cx="8429625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85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290513"/>
            <a:ext cx="9086850" cy="627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378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</cp:revision>
  <dcterms:created xsi:type="dcterms:W3CDTF">2020-12-27T15:43:01Z</dcterms:created>
  <dcterms:modified xsi:type="dcterms:W3CDTF">2020-12-27T15:54:36Z</dcterms:modified>
</cp:coreProperties>
</file>