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40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2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36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8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91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0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6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8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295C-9427-4173-9F0A-DEBCC492D206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7A0A4-D1AA-43CE-9E0B-F07618510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2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5292" y="2967335"/>
            <a:ext cx="73734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Сложение и вычитание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одночленов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03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3838"/>
            <a:ext cx="8991600" cy="641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978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</cp:revision>
  <dcterms:created xsi:type="dcterms:W3CDTF">2020-12-28T10:08:35Z</dcterms:created>
  <dcterms:modified xsi:type="dcterms:W3CDTF">2020-12-28T10:14:49Z</dcterms:modified>
</cp:coreProperties>
</file>