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8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63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1844824"/>
            <a:ext cx="52692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чистюли» 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1"/>
            <a:ext cx="2921125" cy="388843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856220"/>
            <a:ext cx="2376264" cy="457347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188641"/>
            <a:ext cx="2719379" cy="352839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5334200" y="3600401"/>
            <a:ext cx="2054256" cy="314096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3473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0531" y="692696"/>
            <a:ext cx="3456386" cy="259228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00011" y="3451041"/>
            <a:ext cx="3546157" cy="22059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49389" y="587730"/>
            <a:ext cx="3523166" cy="286983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281207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60648"/>
            <a:ext cx="2723029" cy="4572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060848"/>
            <a:ext cx="3429000" cy="4572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75"/>
          <a:stretch/>
        </p:blipFill>
        <p:spPr>
          <a:xfrm>
            <a:off x="6144017" y="229852"/>
            <a:ext cx="2761837" cy="460279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94417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90" y="332656"/>
            <a:ext cx="3057804" cy="324074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5" y="1844825"/>
            <a:ext cx="3312367" cy="40807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492896"/>
            <a:ext cx="2728235" cy="411057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80155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332656"/>
            <a:ext cx="2592287" cy="382293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089119"/>
            <a:ext cx="2783284" cy="441535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882" y="332656"/>
            <a:ext cx="2591077" cy="396414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141299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35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94801" y="1268760"/>
            <a:ext cx="655272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помощь в создании данной книги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аших родителей!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524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94"/>
            <a:ext cx="9144000" cy="694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6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6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45897" y="915618"/>
            <a:ext cx="3168354" cy="214644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57792" y="2210759"/>
            <a:ext cx="3456384" cy="243648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55077" y="3757891"/>
            <a:ext cx="3394086" cy="244827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345789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90"/>
          </a:xfrm>
          <a:prstGeom prst="rect">
            <a:avLst/>
          </a:prstGeom>
        </p:spPr>
      </p:pic>
      <p:pic>
        <p:nvPicPr>
          <p:cNvPr id="1026" name="Picture 2" descr="C:\Users\dmitr\Downloads\image-05-01-21-08-12-2.he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31905" y="932105"/>
            <a:ext cx="3067402" cy="230055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mitr\Downloads\image-05-01-21-08-12-1.hei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61249" y="3368994"/>
            <a:ext cx="3552396" cy="266429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dmitr\Downloads\image-05-01-21-08-13.heic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8"/>
          <a:stretch/>
        </p:blipFill>
        <p:spPr bwMode="auto">
          <a:xfrm rot="5400000">
            <a:off x="3902381" y="1308055"/>
            <a:ext cx="3096346" cy="186562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26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60648"/>
            <a:ext cx="2841034" cy="48440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1318193"/>
            <a:ext cx="3103443" cy="512726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5987" y="260648"/>
            <a:ext cx="3549702" cy="518457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42786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3" y="332656"/>
            <a:ext cx="3259672" cy="309634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2187952"/>
            <a:ext cx="3603256" cy="36624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343073"/>
            <a:ext cx="2645183" cy="3734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67106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2750662"/>
            <a:ext cx="2702074" cy="376825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278" y="696364"/>
            <a:ext cx="2817857" cy="375714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604360"/>
            <a:ext cx="2857500" cy="3810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10707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8520" y="620688"/>
            <a:ext cx="2880320" cy="21602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99692" y="2212233"/>
            <a:ext cx="3168352" cy="23762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81490" y="538999"/>
            <a:ext cx="3108956" cy="252793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38898" y="3760596"/>
            <a:ext cx="3212975" cy="240667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44139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332656"/>
            <a:ext cx="2857500" cy="381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318" y="1199292"/>
            <a:ext cx="2857500" cy="381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564904"/>
            <a:ext cx="2857500" cy="3810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274559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14</Words>
  <Application>Microsoft Office PowerPoint</Application>
  <PresentationFormat>Экран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</dc:creator>
  <cp:lastModifiedBy>dmitriy1988barinov@yandex.ru</cp:lastModifiedBy>
  <cp:revision>12</cp:revision>
  <dcterms:created xsi:type="dcterms:W3CDTF">2021-01-10T16:02:10Z</dcterms:created>
  <dcterms:modified xsi:type="dcterms:W3CDTF">2021-01-11T06:21:29Z</dcterms:modified>
</cp:coreProperties>
</file>