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58" r:id="rId11"/>
    <p:sldId id="267" r:id="rId12"/>
    <p:sldId id="272" r:id="rId13"/>
    <p:sldId id="268" r:id="rId14"/>
    <p:sldId id="270" r:id="rId15"/>
    <p:sldId id="271" r:id="rId16"/>
    <p:sldId id="273" r:id="rId17"/>
    <p:sldId id="275" r:id="rId18"/>
    <p:sldId id="276" r:id="rId19"/>
    <p:sldId id="277" r:id="rId20"/>
    <p:sldId id="278" r:id="rId21"/>
    <p:sldId id="279" r:id="rId22"/>
    <p:sldId id="26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4183C"/>
    <a:srgbClr val="792B6A"/>
    <a:srgbClr val="4D1B43"/>
    <a:srgbClr val="5C8E2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зер\Desktop\1.jpg"/>
          <p:cNvPicPr>
            <a:picLocks noChangeAspect="1" noChangeArrowheads="1"/>
          </p:cNvPicPr>
          <p:nvPr/>
        </p:nvPicPr>
        <p:blipFill>
          <a:blip r:embed="rId2">
            <a:lum bright="16000" contrast="-18000"/>
          </a:blip>
          <a:srcRect/>
          <a:stretch>
            <a:fillRect/>
          </a:stretch>
        </p:blipFill>
        <p:spPr bwMode="auto">
          <a:xfrm>
            <a:off x="-428660" y="0"/>
            <a:ext cx="1039415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28" y="214290"/>
            <a:ext cx="4786346" cy="1000132"/>
          </a:xfrm>
        </p:spPr>
        <p:txBody>
          <a:bodyPr>
            <a:noAutofit/>
          </a:bodyPr>
          <a:lstStyle/>
          <a:p>
            <a:pPr algn="r"/>
            <a:r>
              <a:rPr lang="ru-RU" sz="6000" b="1" dirty="0" err="1" smtClean="0">
                <a:solidFill>
                  <a:schemeClr val="tx1"/>
                </a:solidFill>
              </a:rPr>
              <a:t>нейробика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5429264"/>
            <a:ext cx="6691298" cy="85725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ЗАРЯДКА ДЛЯ МОЗГА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14414" y="214290"/>
            <a:ext cx="6643734" cy="6643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28596" y="0"/>
            <a:ext cx="828680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44183C"/>
                </a:solidFill>
              </a:rPr>
              <a:t>Читай текст</a:t>
            </a:r>
            <a:endParaRPr lang="ru-RU" sz="5400" dirty="0">
              <a:solidFill>
                <a:srgbClr val="44183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44183C"/>
                </a:solidFill>
              </a:rPr>
              <a:t>Прочитайте названия цветов.</a:t>
            </a:r>
          </a:p>
          <a:p>
            <a:r>
              <a:rPr lang="ru-RU" sz="4400" dirty="0" smtClean="0">
                <a:solidFill>
                  <a:srgbClr val="44183C"/>
                </a:solidFill>
              </a:rPr>
              <a:t>Главное при чтении – не отвлекаться на цвет надписей. Удачи!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6004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Логопед.USER-F9D1AA4395\Рабочий стол\ЛОГОПЕД 2017-2018\Зарядка для мозга\test-strupa.jpg"/>
          <p:cNvPicPr>
            <a:picLocks noGrp="1"/>
          </p:cNvPicPr>
          <p:nvPr>
            <p:ph idx="1"/>
          </p:nvPr>
        </p:nvPicPr>
        <p:blipFill>
          <a:blip r:embed="rId2">
            <a:lum bright="-2000" contrast="2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4" y="214290"/>
            <a:ext cx="9144064" cy="6286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4D1B43"/>
                </a:solidFill>
              </a:rPr>
              <a:t>СЧЕТ СО СЛОВАМИ</a:t>
            </a:r>
            <a:endParaRPr lang="ru-RU" sz="4400" b="1" dirty="0">
              <a:solidFill>
                <a:srgbClr val="4D1B4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4D1B43"/>
                </a:solidFill>
              </a:rPr>
              <a:t>Выберите одну букву алфавита и назовите 20 слов, начинающихся с нее, нумеруя их как можно быстрее: </a:t>
            </a:r>
          </a:p>
          <a:p>
            <a:pPr>
              <a:buNone/>
            </a:pPr>
            <a:r>
              <a:rPr lang="ru-RU" sz="4000" dirty="0" smtClean="0">
                <a:solidFill>
                  <a:srgbClr val="4D1B43"/>
                </a:solidFill>
              </a:rPr>
              <a:t>1 — мороз, </a:t>
            </a:r>
          </a:p>
          <a:p>
            <a:pPr>
              <a:buNone/>
            </a:pPr>
            <a:r>
              <a:rPr lang="ru-RU" sz="4000" dirty="0" smtClean="0">
                <a:solidFill>
                  <a:srgbClr val="4D1B43"/>
                </a:solidFill>
              </a:rPr>
              <a:t>2 — мать, </a:t>
            </a:r>
          </a:p>
          <a:p>
            <a:pPr>
              <a:buNone/>
            </a:pPr>
            <a:r>
              <a:rPr lang="ru-RU" sz="4000" dirty="0" smtClean="0">
                <a:solidFill>
                  <a:srgbClr val="4D1B43"/>
                </a:solidFill>
              </a:rPr>
              <a:t>3 — молекула… и так далее.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4D1B43"/>
                </a:solidFill>
              </a:rPr>
              <a:t>ИГРАЕМ С СОСЕДОМ:</a:t>
            </a:r>
            <a:endParaRPr lang="ru-RU" sz="4400" b="1" dirty="0">
              <a:solidFill>
                <a:srgbClr val="4D1B4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6600" b="1" dirty="0" smtClean="0">
                <a:solidFill>
                  <a:srgbClr val="4D1B43"/>
                </a:solidFill>
              </a:rPr>
              <a:t>«Р»</a:t>
            </a:r>
            <a:endParaRPr lang="ru-RU" sz="16600" b="1" dirty="0">
              <a:solidFill>
                <a:srgbClr val="4D1B4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/>
          <a:lstStyle/>
          <a:p>
            <a:pPr algn="ctr"/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sz="4000" b="1" dirty="0" smtClean="0"/>
              <a:t>Изучайте новые запахи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1026" name="Picture 2" descr="C:\Users\user\Desktop\14312415-39482560-trhhtrht-0-1522669551-1522669558-1500-1-1522669558-650-3062528db5-15229280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71744"/>
            <a:ext cx="6907318" cy="3549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2. Читайте журналы не по интересам</a:t>
            </a:r>
            <a:endParaRPr lang="ru-RU" dirty="0"/>
          </a:p>
        </p:txBody>
      </p:sp>
      <p:pic>
        <p:nvPicPr>
          <p:cNvPr id="3075" name="Picture 3" descr="C:\Users\user\Desktop\14311915-38996410-690050-2-0-1522403781-1522403803-1500-1-1522403803-650-98b649da30-15229280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22414"/>
            <a:ext cx="5572164" cy="386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3. Подключайте ноги</a:t>
            </a:r>
            <a:endParaRPr lang="ru-RU" dirty="0"/>
          </a:p>
        </p:txBody>
      </p:sp>
      <p:pic>
        <p:nvPicPr>
          <p:cNvPr id="4098" name="Picture 2" descr="C:\Users\user\Desktop\14312365-39001410-690050-3-0-1522404281-1522404299-1500-1-1522404299-650-ee9fda8d1b-15229280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5701309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4. Читайте друг другу вслух</a:t>
            </a:r>
            <a:endParaRPr lang="ru-RU" dirty="0"/>
          </a:p>
        </p:txBody>
      </p:sp>
      <p:pic>
        <p:nvPicPr>
          <p:cNvPr id="5123" name="Picture 3" descr="C:\Users\user\Desktop\People_A_guy_and_a_girl_reading_a_book_097599_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5122" y="1554163"/>
            <a:ext cx="8046155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785950"/>
          </a:xfrm>
        </p:spPr>
        <p:txBody>
          <a:bodyPr>
            <a:normAutofit/>
          </a:bodyPr>
          <a:lstStyle/>
          <a:p>
            <a:pPr algn="ctr"/>
            <a:r>
              <a:rPr lang="ru-RU" sz="4800" dirty="0" err="1" smtClean="0">
                <a:solidFill>
                  <a:srgbClr val="792B6A"/>
                </a:solidFill>
              </a:rPr>
              <a:t>Нейробика</a:t>
            </a:r>
            <a:r>
              <a:rPr lang="ru-RU" sz="4800" dirty="0" smtClean="0">
                <a:solidFill>
                  <a:srgbClr val="792B6A"/>
                </a:solidFill>
              </a:rPr>
              <a:t>  </a:t>
            </a:r>
            <a:r>
              <a:rPr lang="ru-RU" sz="4000" dirty="0" smtClean="0">
                <a:solidFill>
                  <a:srgbClr val="792B6A"/>
                </a:solidFill>
              </a:rPr>
              <a:t/>
            </a:r>
            <a:br>
              <a:rPr lang="ru-RU" sz="4000" dirty="0" smtClean="0">
                <a:solidFill>
                  <a:srgbClr val="792B6A"/>
                </a:solidFill>
              </a:rPr>
            </a:br>
            <a:r>
              <a:rPr lang="ru-RU" sz="4000" dirty="0" smtClean="0">
                <a:solidFill>
                  <a:srgbClr val="792B6A"/>
                </a:solidFill>
              </a:rPr>
              <a:t>от слов «нейрон» и «аэробика». </a:t>
            </a:r>
            <a:endParaRPr lang="ru-RU" sz="4000" dirty="0">
              <a:solidFill>
                <a:srgbClr val="792B6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14554"/>
            <a:ext cx="8686800" cy="3865571"/>
          </a:xfrm>
        </p:spPr>
        <p:txBody>
          <a:bodyPr/>
          <a:lstStyle/>
          <a:p>
            <a:r>
              <a:rPr lang="ru-RU" sz="3600" dirty="0" smtClean="0">
                <a:solidFill>
                  <a:srgbClr val="792B6A"/>
                </a:solidFill>
              </a:rPr>
              <a:t>Основной принцип </a:t>
            </a:r>
            <a:r>
              <a:rPr lang="ru-RU" sz="3600" dirty="0" err="1" smtClean="0">
                <a:solidFill>
                  <a:srgbClr val="792B6A"/>
                </a:solidFill>
              </a:rPr>
              <a:t>нейробики</a:t>
            </a:r>
            <a:r>
              <a:rPr lang="ru-RU" sz="3600" dirty="0" smtClean="0">
                <a:solidFill>
                  <a:srgbClr val="792B6A"/>
                </a:solidFill>
              </a:rPr>
              <a:t> — попробовать разнообразить рутину новыми ощущениями, задействующими хотя бы один из органов чувств.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5. Меняйте привычный темп</a:t>
            </a:r>
            <a:endParaRPr lang="ru-RU" dirty="0"/>
          </a:p>
        </p:txBody>
      </p:sp>
      <p:pic>
        <p:nvPicPr>
          <p:cNvPr id="6146" name="Picture 2" descr="C:\Users\user\Desktop\14312215-39028160-690056-2-0-1522408524-1522408528-720-1-1522408528-650-2ecd5c94ba-15229280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643050"/>
            <a:ext cx="4840480" cy="4818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6. Занимайте мозг во время ожидания</a:t>
            </a:r>
            <a:endParaRPr lang="ru-RU" dirty="0"/>
          </a:p>
        </p:txBody>
      </p:sp>
      <p:pic>
        <p:nvPicPr>
          <p:cNvPr id="7170" name="Picture 2" descr="C:\Users\user\Desktop\14312015-690055-0-1522406572-1522406577-650-a429429e1e-15229280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5277" y="1554163"/>
            <a:ext cx="6625845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71612"/>
            <a:ext cx="8686800" cy="450851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4D1B43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4D1B43"/>
                </a:solidFill>
              </a:rPr>
              <a:t>СПАСИБО ЗА ВНИМАНИЕ!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4D1B43"/>
                </a:solidFill>
              </a:rPr>
              <a:t>ПРИЯТНОЙ РАБОТЫ!</a:t>
            </a:r>
            <a:endParaRPr lang="ru-RU" sz="5400" b="1" dirty="0">
              <a:solidFill>
                <a:srgbClr val="4D1B4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8777318" cy="2043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792B6A"/>
                </a:solidFill>
              </a:rPr>
              <a:t>Отыщите во фразах спрятанные имена </a:t>
            </a:r>
            <a:r>
              <a:rPr lang="ru-RU" sz="4000" b="1" dirty="0" smtClean="0">
                <a:solidFill>
                  <a:srgbClr val="792B6A"/>
                </a:solidFill>
              </a:rPr>
              <a:t/>
            </a:r>
            <a:br>
              <a:rPr lang="ru-RU" sz="4000" b="1" dirty="0" smtClean="0">
                <a:solidFill>
                  <a:srgbClr val="792B6A"/>
                </a:solidFill>
              </a:rPr>
            </a:br>
            <a:r>
              <a:rPr lang="ru-RU" dirty="0" smtClean="0">
                <a:solidFill>
                  <a:srgbClr val="792B6A"/>
                </a:solidFill>
              </a:rPr>
              <a:t>(пример:«Принесите ко</a:t>
            </a:r>
            <a:r>
              <a:rPr lang="ru-RU" sz="4400" b="1" dirty="0" smtClean="0">
                <a:solidFill>
                  <a:srgbClr val="792B6A"/>
                </a:solidFill>
              </a:rPr>
              <a:t>фе дя</a:t>
            </a:r>
            <a:r>
              <a:rPr lang="ru-RU" dirty="0" smtClean="0">
                <a:solidFill>
                  <a:srgbClr val="792B6A"/>
                </a:solidFill>
              </a:rPr>
              <a:t>де» — </a:t>
            </a:r>
            <a:r>
              <a:rPr lang="ru-RU" sz="4000" b="1" dirty="0" smtClean="0">
                <a:solidFill>
                  <a:srgbClr val="792B6A"/>
                </a:solidFill>
              </a:rPr>
              <a:t>Федя</a:t>
            </a:r>
            <a:r>
              <a:rPr lang="ru-RU" dirty="0" smtClean="0">
                <a:solidFill>
                  <a:srgbClr val="792B6A"/>
                </a:solidFill>
              </a:rPr>
              <a:t>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8868"/>
            <a:ext cx="8686800" cy="442913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ru-RU" sz="3800" b="1" dirty="0" smtClean="0">
                <a:solidFill>
                  <a:srgbClr val="4D1B43"/>
                </a:solidFill>
              </a:rPr>
              <a:t>Невкусный этот омар и яблоки тоже. Няня, дай свежие — в апельсиновом желе!</a:t>
            </a:r>
          </a:p>
          <a:p>
            <a:pPr>
              <a:lnSpc>
                <a:spcPct val="120000"/>
              </a:lnSpc>
            </a:pPr>
            <a:r>
              <a:rPr lang="ru-RU" sz="3800" b="1" dirty="0" smtClean="0">
                <a:solidFill>
                  <a:srgbClr val="4D1B43"/>
                </a:solidFill>
              </a:rPr>
              <a:t>Не мешает и майский свет, а плохо мне от ночи ранней.</a:t>
            </a:r>
          </a:p>
          <a:p>
            <a:pPr>
              <a:lnSpc>
                <a:spcPct val="120000"/>
              </a:lnSpc>
            </a:pPr>
            <a:r>
              <a:rPr lang="ru-RU" sz="3800" b="1" dirty="0" smtClean="0">
                <a:solidFill>
                  <a:srgbClr val="4D1B43"/>
                </a:solidFill>
              </a:rPr>
              <a:t>Принеси горький перец с летнего рынка, пожалуйста!</a:t>
            </a:r>
          </a:p>
          <a:p>
            <a:pPr>
              <a:lnSpc>
                <a:spcPct val="120000"/>
              </a:lnSpc>
            </a:pPr>
            <a:r>
              <a:rPr lang="ru-RU" sz="3800" b="1" dirty="0" smtClean="0">
                <a:solidFill>
                  <a:srgbClr val="4D1B43"/>
                </a:solidFill>
              </a:rPr>
              <a:t>Ковал я железо ярким днем.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4D1B43"/>
                </a:solidFill>
              </a:rPr>
              <a:t>Невкусный это</a:t>
            </a:r>
            <a:r>
              <a:rPr lang="ru-RU" sz="4300" b="1" dirty="0" smtClean="0">
                <a:solidFill>
                  <a:srgbClr val="5C8E26"/>
                </a:solidFill>
              </a:rPr>
              <a:t>т ома</a:t>
            </a:r>
            <a:r>
              <a:rPr lang="ru-RU" b="1" dirty="0" smtClean="0">
                <a:solidFill>
                  <a:srgbClr val="4D1B43"/>
                </a:solidFill>
              </a:rPr>
              <a:t>р </a:t>
            </a:r>
            <a:r>
              <a:rPr lang="ru-RU" b="1" dirty="0" smtClean="0">
                <a:solidFill>
                  <a:srgbClr val="44183C"/>
                </a:solidFill>
              </a:rPr>
              <a:t>и яблоки </a:t>
            </a:r>
            <a:r>
              <a:rPr lang="ru-RU" b="1" dirty="0" smtClean="0">
                <a:solidFill>
                  <a:srgbClr val="4D1B43"/>
                </a:solidFill>
              </a:rPr>
              <a:t>тоже. Н</a:t>
            </a:r>
            <a:r>
              <a:rPr lang="ru-RU" sz="4300" b="1" dirty="0" smtClean="0">
                <a:solidFill>
                  <a:srgbClr val="5C8E26"/>
                </a:solidFill>
              </a:rPr>
              <a:t>ян</a:t>
            </a:r>
            <a:r>
              <a:rPr lang="ru-RU" b="1" dirty="0" smtClean="0">
                <a:solidFill>
                  <a:srgbClr val="4D1B43"/>
                </a:solidFill>
              </a:rPr>
              <a:t>я, дай свежи</a:t>
            </a:r>
            <a:r>
              <a:rPr lang="ru-RU" sz="4300" b="1" dirty="0" smtClean="0">
                <a:solidFill>
                  <a:srgbClr val="5C8E26"/>
                </a:solidFill>
              </a:rPr>
              <a:t>е — в а</a:t>
            </a:r>
            <a:r>
              <a:rPr lang="ru-RU" b="1" dirty="0" smtClean="0">
                <a:solidFill>
                  <a:srgbClr val="4D1B43"/>
                </a:solidFill>
              </a:rPr>
              <a:t>пельсиновом желе!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4D1B43"/>
                </a:solidFill>
              </a:rPr>
              <a:t> Не мешае</a:t>
            </a:r>
            <a:r>
              <a:rPr lang="ru-RU" sz="4300" b="1" dirty="0" smtClean="0">
                <a:solidFill>
                  <a:srgbClr val="5C8E26"/>
                </a:solidFill>
              </a:rPr>
              <a:t>т и </a:t>
            </a:r>
            <a:r>
              <a:rPr lang="ru-RU" sz="4200" b="1" dirty="0" smtClean="0">
                <a:solidFill>
                  <a:srgbClr val="5C8E26"/>
                </a:solidFill>
              </a:rPr>
              <a:t>ма</a:t>
            </a:r>
            <a:r>
              <a:rPr lang="ru-RU" b="1" dirty="0" smtClean="0">
                <a:solidFill>
                  <a:srgbClr val="4D1B43"/>
                </a:solidFill>
              </a:rPr>
              <a:t>йский </a:t>
            </a:r>
            <a:r>
              <a:rPr lang="ru-RU" sz="4200" b="1" dirty="0" smtClean="0">
                <a:solidFill>
                  <a:srgbClr val="5C8E26"/>
                </a:solidFill>
              </a:rPr>
              <a:t>свет, а </a:t>
            </a:r>
            <a:r>
              <a:rPr lang="ru-RU" b="1" dirty="0" smtClean="0">
                <a:solidFill>
                  <a:srgbClr val="4D1B43"/>
                </a:solidFill>
              </a:rPr>
              <a:t>плохо мне от ноч</a:t>
            </a:r>
            <a:r>
              <a:rPr lang="ru-RU" sz="4200" b="1" dirty="0" smtClean="0">
                <a:solidFill>
                  <a:srgbClr val="5C8E26"/>
                </a:solidFill>
              </a:rPr>
              <a:t>и ра</a:t>
            </a:r>
            <a:r>
              <a:rPr lang="ru-RU" b="1" dirty="0" smtClean="0">
                <a:solidFill>
                  <a:srgbClr val="4D1B43"/>
                </a:solidFill>
              </a:rPr>
              <a:t>нней.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4D1B43"/>
                </a:solidFill>
              </a:rPr>
              <a:t>Принес</a:t>
            </a:r>
            <a:r>
              <a:rPr lang="ru-RU" sz="4200" b="1" dirty="0" smtClean="0">
                <a:solidFill>
                  <a:srgbClr val="5C8E26"/>
                </a:solidFill>
              </a:rPr>
              <a:t>и горь</a:t>
            </a:r>
            <a:r>
              <a:rPr lang="ru-RU" b="1" dirty="0" smtClean="0">
                <a:solidFill>
                  <a:srgbClr val="4D1B43"/>
                </a:solidFill>
              </a:rPr>
              <a:t>кий перец с летн</a:t>
            </a:r>
            <a:r>
              <a:rPr lang="ru-RU" sz="4200" b="1" dirty="0" smtClean="0">
                <a:solidFill>
                  <a:srgbClr val="5C8E26"/>
                </a:solidFill>
              </a:rPr>
              <a:t>его р</a:t>
            </a:r>
            <a:r>
              <a:rPr lang="ru-RU" b="1" dirty="0" smtClean="0">
                <a:solidFill>
                  <a:srgbClr val="4D1B43"/>
                </a:solidFill>
              </a:rPr>
              <a:t>ынка, пожалуйста!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4D1B43"/>
                </a:solidFill>
              </a:rPr>
              <a:t> Ко</a:t>
            </a:r>
            <a:r>
              <a:rPr lang="ru-RU" sz="4200" b="1" dirty="0" smtClean="0">
                <a:solidFill>
                  <a:srgbClr val="5C8E26"/>
                </a:solidFill>
              </a:rPr>
              <a:t>вал я</a:t>
            </a:r>
            <a:r>
              <a:rPr lang="ru-RU" b="1" dirty="0" smtClean="0">
                <a:solidFill>
                  <a:srgbClr val="4D1B43"/>
                </a:solidFill>
              </a:rPr>
              <a:t> желе</a:t>
            </a:r>
            <a:r>
              <a:rPr lang="ru-RU" sz="4200" b="1" dirty="0" smtClean="0">
                <a:solidFill>
                  <a:srgbClr val="5C8E26"/>
                </a:solidFill>
              </a:rPr>
              <a:t>зо я</a:t>
            </a:r>
            <a:r>
              <a:rPr lang="ru-RU" b="1" dirty="0" smtClean="0">
                <a:solidFill>
                  <a:srgbClr val="4D1B43"/>
                </a:solidFill>
              </a:rPr>
              <a:t>рким днем.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4D1B43"/>
                </a:solidFill>
              </a:rPr>
              <a:t>СЛОВА - АССОЦИАЦИИ</a:t>
            </a:r>
            <a:endParaRPr lang="ru-RU" sz="4800" b="1" dirty="0">
              <a:solidFill>
                <a:srgbClr val="4D1B4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60986"/>
          </a:xfrm>
        </p:spPr>
        <p:txBody>
          <a:bodyPr/>
          <a:lstStyle/>
          <a:p>
            <a:r>
              <a:rPr lang="ru-RU" b="1" dirty="0" smtClean="0">
                <a:solidFill>
                  <a:srgbClr val="4D1B43"/>
                </a:solidFill>
              </a:rPr>
              <a:t>ДЕТСТВО – праздник</a:t>
            </a:r>
          </a:p>
          <a:p>
            <a:r>
              <a:rPr lang="ru-RU" b="1" dirty="0" smtClean="0">
                <a:solidFill>
                  <a:srgbClr val="4D1B43"/>
                </a:solidFill>
              </a:rPr>
              <a:t>СОЛНЦЕ – золото</a:t>
            </a:r>
          </a:p>
          <a:p>
            <a:r>
              <a:rPr lang="ru-RU" b="1" dirty="0" smtClean="0">
                <a:solidFill>
                  <a:srgbClr val="4D1B43"/>
                </a:solidFill>
              </a:rPr>
              <a:t>ХРУСТАЛЬ – украшение</a:t>
            </a:r>
          </a:p>
          <a:p>
            <a:r>
              <a:rPr lang="ru-RU" b="1" dirty="0" smtClean="0">
                <a:solidFill>
                  <a:srgbClr val="4D1B43"/>
                </a:solidFill>
              </a:rPr>
              <a:t>ВЕРА – звон</a:t>
            </a:r>
          </a:p>
          <a:p>
            <a:r>
              <a:rPr lang="ru-RU" b="1" dirty="0" smtClean="0">
                <a:solidFill>
                  <a:srgbClr val="4D1B43"/>
                </a:solidFill>
              </a:rPr>
              <a:t>СВЕТ – сказка</a:t>
            </a:r>
          </a:p>
          <a:p>
            <a:r>
              <a:rPr lang="ru-RU" b="1" dirty="0" smtClean="0">
                <a:solidFill>
                  <a:srgbClr val="4D1B43"/>
                </a:solidFill>
              </a:rPr>
              <a:t>ПРОЗРАЧНОСТЬ – весна</a:t>
            </a:r>
          </a:p>
          <a:p>
            <a:r>
              <a:rPr lang="ru-RU" b="1" dirty="0" smtClean="0">
                <a:solidFill>
                  <a:srgbClr val="4D1B43"/>
                </a:solidFill>
              </a:rPr>
              <a:t>СЧАСТЬЕ – воспоминание</a:t>
            </a:r>
          </a:p>
          <a:p>
            <a:r>
              <a:rPr lang="ru-RU" b="1" dirty="0" smtClean="0">
                <a:solidFill>
                  <a:srgbClr val="4D1B43"/>
                </a:solidFill>
              </a:rPr>
              <a:t>ЖИЗНЬ - чудеса</a:t>
            </a:r>
            <a:endParaRPr lang="ru-RU" b="1" dirty="0">
              <a:solidFill>
                <a:srgbClr val="4D1B4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59728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92B6A"/>
                </a:solidFill>
              </a:rPr>
              <a:t>Вспомните и назовите слова-ассоциации</a:t>
            </a:r>
            <a:endParaRPr lang="ru-RU" dirty="0">
              <a:solidFill>
                <a:srgbClr val="792B6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ДЕТСТВО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                      СОЛНЦЕ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                                              ХРУСТАЛЬ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ВЕРА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              СВЕТ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                                   ПРОЗРАЧНОСТЬ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СЧАСТЬЕ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                          ЖИЗНЬ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4D1B43"/>
                </a:solidFill>
              </a:rPr>
              <a:t>ОПРЕДЕЛИТЕ ВРЕМЯ</a:t>
            </a:r>
            <a:endParaRPr lang="ru-RU" sz="4400" b="1" dirty="0">
              <a:solidFill>
                <a:srgbClr val="4D1B43"/>
              </a:solidFill>
            </a:endParaRPr>
          </a:p>
        </p:txBody>
      </p:sp>
      <p:pic>
        <p:nvPicPr>
          <p:cNvPr id="2050" name="Picture 2" descr="C:\Users\Юзер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7344" y="1250138"/>
            <a:ext cx="5607862" cy="5465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и по запросу циферблат часов со стрелками картинки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2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00034" y="0"/>
            <a:ext cx="800105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267</Words>
  <Application>Microsoft Office PowerPoint</Application>
  <PresentationFormat>Экран (4:3)</PresentationFormat>
  <Paragraphs>52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нейробика</vt:lpstr>
      <vt:lpstr>Нейробика   от слов «нейрон» и «аэробика». </vt:lpstr>
      <vt:lpstr>Отыщите во фразах спрятанные имена  (пример:«Принесите кофе дяде» — Федя). </vt:lpstr>
      <vt:lpstr>Слайд 4</vt:lpstr>
      <vt:lpstr>СЛОВА - АССОЦИАЦИИ</vt:lpstr>
      <vt:lpstr>Вспомните и назовите слова-ассоциации</vt:lpstr>
      <vt:lpstr>ОПРЕДЕЛИТЕ ВРЕМЯ</vt:lpstr>
      <vt:lpstr>Слайд 8</vt:lpstr>
      <vt:lpstr>Слайд 9</vt:lpstr>
      <vt:lpstr>Слайд 10</vt:lpstr>
      <vt:lpstr>Слайд 11</vt:lpstr>
      <vt:lpstr>Читай текст</vt:lpstr>
      <vt:lpstr>Слайд 13</vt:lpstr>
      <vt:lpstr>СЧЕТ СО СЛОВАМИ</vt:lpstr>
      <vt:lpstr>ИГРАЕМ С СОСЕДОМ:</vt:lpstr>
      <vt:lpstr>Рекомендации</vt:lpstr>
      <vt:lpstr>2. Читайте журналы не по интересам</vt:lpstr>
      <vt:lpstr>3. Подключайте ноги</vt:lpstr>
      <vt:lpstr>4. Читайте друг другу вслух</vt:lpstr>
      <vt:lpstr>5. Меняйте привычный темп</vt:lpstr>
      <vt:lpstr>6. Занимайте мозг во время ожидания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нейробика</dc:title>
  <dc:creator>Юзер</dc:creator>
  <cp:lastModifiedBy>user</cp:lastModifiedBy>
  <cp:revision>18</cp:revision>
  <dcterms:created xsi:type="dcterms:W3CDTF">2017-11-22T12:38:49Z</dcterms:created>
  <dcterms:modified xsi:type="dcterms:W3CDTF">2019-09-19T03:30:58Z</dcterms:modified>
</cp:coreProperties>
</file>