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B8F46-C7E8-4711-B02A-7188772693A1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432B4-3F49-4C9D-954D-3CD392266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432B4-3F49-4C9D-954D-3CD392266E1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0AB42-5396-466E-BCC0-6AB36834718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34A45-4AE6-4203-82EF-060FCE7F8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0AB42-5396-466E-BCC0-6AB36834718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34A45-4AE6-4203-82EF-060FCE7F8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0AB42-5396-466E-BCC0-6AB36834718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34A45-4AE6-4203-82EF-060FCE7F8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0AB42-5396-466E-BCC0-6AB36834718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34A45-4AE6-4203-82EF-060FCE7F8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0AB42-5396-466E-BCC0-6AB36834718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34A45-4AE6-4203-82EF-060FCE7F8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0AB42-5396-466E-BCC0-6AB36834718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34A45-4AE6-4203-82EF-060FCE7F8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0AB42-5396-466E-BCC0-6AB36834718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34A45-4AE6-4203-82EF-060FCE7F8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0AB42-5396-466E-BCC0-6AB36834718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34A45-4AE6-4203-82EF-060FCE7F8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0AB42-5396-466E-BCC0-6AB36834718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34A45-4AE6-4203-82EF-060FCE7F8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0AB42-5396-466E-BCC0-6AB36834718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34A45-4AE6-4203-82EF-060FCE7F8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0AB42-5396-466E-BCC0-6AB36834718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34A45-4AE6-4203-82EF-060FCE7F8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0AB42-5396-466E-BCC0-6AB368347186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34A45-4AE6-4203-82EF-060FCE7F8E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Заголовок 2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Подзаголовок 2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08842" y="3356992"/>
            <a:ext cx="8735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fonstola.ru-1498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827584" y="5505"/>
            <a:ext cx="7776864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№279 городского округа город Уфа Республика Башкортостан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323528" y="1058181"/>
            <a:ext cx="835292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Башҡортостан Республикаһы Өфө өҡалаһы ҡала округыны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ң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279-сы 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Балалар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Баҡсаһы Муниципаль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Автономиялы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Мәктәпкәсә Белем Биреү Учереждениеһы</a:t>
            </a:r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835696" y="2564904"/>
            <a:ext cx="56886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a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Өлкән йәштәге һәм мәктәпкәсә әҙерлек төркөмдәрендә телмәр үҫтереү буйынса дидактик уйын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«Баш</a:t>
            </a:r>
            <a:r>
              <a:rPr lang="ba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ҡортостан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91880" y="5157192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a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Тәрбиәселәр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Агидуллина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Нурия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Радиг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a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ҡыҙы</a:t>
            </a:r>
          </a:p>
          <a:p>
            <a:pPr algn="r"/>
            <a:r>
              <a:rPr lang="ba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Питилимова Ильмира Ишдәүләт ҡыҙы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fonstola.ru-1498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403648" y="404664"/>
            <a:ext cx="6624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a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Дидактик уйынн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</a:t>
            </a:r>
            <a:r>
              <a:rPr lang="ba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ашҡортостан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520" y="1700808"/>
            <a:ext cx="8712969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a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Маҡсат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ba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балаларҙы Башҡортостандын күлдәре, йылғалары, ҡырағай хайуандары, тауҙары, яҙыусылары менән таныштырыуҙы дауам итеү. Балаларҙын бәйләнешле телмәрен, һанау һәләтлеген, ан-зиһенен, фекерҙәрен уҫтереү. Тыуған ергә ҡарата һөйөү тойғоһон тәрбиәләү. </a:t>
            </a:r>
          </a:p>
          <a:p>
            <a:pPr algn="just"/>
            <a:endParaRPr lang="ba-RU" sz="28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ba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Уйын тәртибе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һорауҙарға дөрөҫ яуапты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һүрәт менән күрһәтеп Башҡортостандын картаһын төҙөү.</a:t>
            </a:r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 уйын биш-алты йәштән тәғдим ителә, төркөмсә менән йәғни индивидуаль үткәрелә.</a:t>
            </a:r>
          </a:p>
          <a:p>
            <a:pPr algn="just"/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fonstola.ru-1498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563888" y="260648"/>
            <a:ext cx="19062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Һорауҙар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1" y="1196752"/>
            <a:ext cx="896448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Тау башында балҡый бер ҡала, ул ҡала ниндәй тип атала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(Өфө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indent="-342900"/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Башҡортостандағы ин ҙур йылга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 (</a:t>
            </a:r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Ағиҙел)</a:t>
            </a:r>
          </a:p>
          <a:p>
            <a:pPr marL="342900" indent="-342900"/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Был батырыбыҙ менән ҡала, хоккей клубы, урамдар исемен йөрөтәләр? (Салауат  Юлаев)</a:t>
            </a:r>
          </a:p>
          <a:p>
            <a:pPr marL="342900" indent="-342900"/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Башҡорттарҙын милли эсемлеге? (Ҡымыҙ)</a:t>
            </a:r>
          </a:p>
          <a:p>
            <a:pPr marL="342900" indent="-342900"/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Үҙе тәмле, үҙе шифалы, сәскәнән йыйып алалар? (Бал)</a:t>
            </a:r>
          </a:p>
          <a:p>
            <a:pPr marL="342900" indent="-342900"/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Башҡортостандын символы? (Ҡурай)</a:t>
            </a:r>
          </a:p>
          <a:p>
            <a:pPr marL="342900" indent="-342900"/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Башҡортостандағы ин бейек тау? (Ямантау)</a:t>
            </a:r>
          </a:p>
          <a:p>
            <a:pPr marL="342900" indent="-342900"/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8. Башҡортостандағы ин ҙур күл? (Аслыкүл)</a:t>
            </a:r>
          </a:p>
          <a:p>
            <a:pPr marL="342900" indent="-342900"/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9. Ин көслө ҡырағай хайуаны, уны урман хужаһы тип йорөтәләр? (Айыу)</a:t>
            </a:r>
          </a:p>
          <a:p>
            <a:pPr marL="342900" indent="-342900"/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10. Шүлгәнташ мәмерйәһе ниндәй районда урынлашҡан? (Бөрйән)</a:t>
            </a:r>
          </a:p>
          <a:p>
            <a:pPr marL="342900" indent="-342900"/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11.Ер шарынын картаһына</a:t>
            </a:r>
          </a:p>
          <a:p>
            <a:pPr marL="342900" indent="-342900"/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Ҡараһан яҡшы ғына,-</a:t>
            </a:r>
          </a:p>
          <a:p>
            <a:pPr marL="342900" indent="-342900"/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Башҡортостан шул картала</a:t>
            </a:r>
          </a:p>
          <a:p>
            <a:pPr marL="342900" indent="-342900"/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Бер япраҡ саҡлы ғына. </a:t>
            </a:r>
          </a:p>
          <a:p>
            <a:pPr marL="342900" indent="-342900"/>
            <a:r>
              <a:rPr lang="ba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Был һүҙҙәрҙен авторы кем? (Мостай Кәрим)</a:t>
            </a:r>
            <a:endParaRPr lang="ru-RU" sz="20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nstola.ru-1498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-20201206-WA0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60648"/>
            <a:ext cx="8784976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stola.ru-1498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-20201204-WA0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8641"/>
            <a:ext cx="4248472" cy="4464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-20201204-WA00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1556792"/>
            <a:ext cx="4392488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nstola.ru-1498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-20201204-WA0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060848"/>
            <a:ext cx="4248472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-20201204-WA00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188640"/>
            <a:ext cx="4392488" cy="4653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stola.ru-1498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-20201204-WA0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260648"/>
            <a:ext cx="7416824" cy="6336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stola.ru-1498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-20201204-WA00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04664"/>
            <a:ext cx="8352928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nstola.ru-1498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691680" y="1628800"/>
            <a:ext cx="5472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a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Иғтибарығыҙ өсөн ҙур рәхмәт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!!!</a:t>
            </a:r>
            <a:endParaRPr lang="ru-RU" sz="4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285</Words>
  <Application>Microsoft Office PowerPoint</Application>
  <PresentationFormat>Экран (4:3)</PresentationFormat>
  <Paragraphs>30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37</cp:revision>
  <dcterms:created xsi:type="dcterms:W3CDTF">2019-11-09T18:34:50Z</dcterms:created>
  <dcterms:modified xsi:type="dcterms:W3CDTF">2020-12-06T10:15:55Z</dcterms:modified>
</cp:coreProperties>
</file>