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E06024A-C5E0-4118-A282-F1179E5AD88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45830-47C2-445C-9B59-67E75E843E74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396DA-FF24-46C1-8F77-93CBD938F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88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396DA-FF24-46C1-8F77-93CBD938F45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5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a016\Desktop\остро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97" y="620688"/>
            <a:ext cx="798543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5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 защиту окружающей природы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71662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В суровые зимы, когда в озерах и непроточных водоемах лед достигает большой толщины, происходит замор рыбы от недостатка кислорода. Что необходимо сделать, чтобы не допустить этого?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5870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/>
              <a:t>Как приятно ранней весной, когда березовый лес едва окутала зеленая дымка, утолить жажду березовым соком! А не появлялось ли у вас чувство возмущения, когда вы зайдя в березовый лес, натыкались на «плачущие» березы? Безжалостная рука с ножом нанесла глубокие раны не на одном дереве. </a:t>
            </a:r>
          </a:p>
          <a:p>
            <a:pPr marL="0" indent="0" algn="just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Что необходимо сделать, чтобы такого не было?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1371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Почему мы называем птиц пернатыми друзьями и насколько велика помощь, которую они оказывают в охране леса и лесных насаждений?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313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1872208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По следам географических открытий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81382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Вы знаете, что Христофор Колумб совершил четыре путешествия к берегам Америки. Каковы географические результаты его путешествий? В чем заключается историческое значение открытий великого мореплавателя</a:t>
            </a:r>
            <a:r>
              <a:rPr lang="ru-RU" i="1" dirty="0" smtClean="0"/>
              <a:t>?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769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3094" y="404664"/>
            <a:ext cx="8997582" cy="52565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/>
              <a:t>Какой период в исследовании Земли принято называть эпохой Великих географических открытий? Почему?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60149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5102225" y="620688"/>
            <a:ext cx="4041775" cy="395128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/>
              <a:t>Перед вами портрет известного путешественника. Как его имя? Каковы его заслуги?</a:t>
            </a:r>
            <a:endParaRPr lang="ru-RU" b="1" i="1" dirty="0"/>
          </a:p>
        </p:txBody>
      </p:sp>
      <p:pic>
        <p:nvPicPr>
          <p:cNvPr id="3075" name="Picture 3" descr="C:\Users\usera016\Desktop\магелла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4377680" cy="496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01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3"/>
            <a:ext cx="7558608" cy="2160239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По родной стране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193277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i="1" dirty="0" smtClean="0"/>
              <a:t>Вы, конечно знаете, что называется погодой. Тогда скажите, почему при определении погоды необходимо указать такие существенные признаки этого понятия, как «в данном месте» и «в данное время»?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8582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b="1" i="1" dirty="0" smtClean="0"/>
              <a:t>Эти озера нашей Родины называют морями. Обычно срок жизни озера – десятки тысяч лет. Возраст этих озер – миллионы лет. Одно из них – самое большое на Земле, другое – самое глубокое. Хотя первое из озер соленое, а второе – пресное, в их водах обитают тюлени, а каждое из озер отличается своеобразной флорой и фауной. Назовите эти озера.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12460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309634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4800" b="1" i="1" dirty="0" smtClean="0"/>
              <a:t>Назовите самое большое озеро Республики Башкортостан?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40267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294</Words>
  <Application>Microsoft Office PowerPoint</Application>
  <PresentationFormat>Экран (4:3)</PresentationFormat>
  <Paragraphs>14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По следам географических открытий</vt:lpstr>
      <vt:lpstr>Вы знаете, что Христофор Колумб совершил четыре путешествия к берегам Америки. Каковы географические результаты его путешествий? В чем заключается историческое значение открытий великого мореплавателя?</vt:lpstr>
      <vt:lpstr>Какой период в исследовании Земли принято называть эпохой Великих географических открытий? Почему?</vt:lpstr>
      <vt:lpstr>Презентация PowerPoint</vt:lpstr>
      <vt:lpstr>По родной стране</vt:lpstr>
      <vt:lpstr>Вы, конечно знаете, что называется погодой. Тогда скажите, почему при определении погоды необходимо указать такие существенные признаки этого понятия, как «в данном месте» и «в данное время»?</vt:lpstr>
      <vt:lpstr>Эти озера нашей Родины называют морями. Обычно срок жизни озера – десятки тысяч лет. Возраст этих озер – миллионы лет. Одно из них – самое большое на Земле, другое – самое глубокое. Хотя первое из озер соленое, а второе – пресное, в их водах обитают тюлени, а каждое из озер отличается своеобразной флорой и фауной. Назовите эти озера.</vt:lpstr>
      <vt:lpstr>Назовите самое большое озеро Республики Башкортостан?</vt:lpstr>
      <vt:lpstr>В защиту окружающей природы</vt:lpstr>
      <vt:lpstr>В суровые зимы, когда в озерах и непроточных водоемах лед достигает большой толщины, происходит замор рыбы от недостатка кислорода. Что необходимо сделать, чтобы не допустить этого?</vt:lpstr>
      <vt:lpstr>Презентация PowerPoint</vt:lpstr>
      <vt:lpstr>Почему мы называем птиц пернатыми друзьями и насколько велика помощь, которую они оказывают в охране леса и лесных насаждений?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usera016</dc:creator>
  <cp:lastModifiedBy>usera016</cp:lastModifiedBy>
  <cp:revision>12</cp:revision>
  <dcterms:created xsi:type="dcterms:W3CDTF">2017-04-11T14:38:35Z</dcterms:created>
  <dcterms:modified xsi:type="dcterms:W3CDTF">2017-04-12T17:00:10Z</dcterms:modified>
</cp:coreProperties>
</file>