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«Самый умный»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</a:rPr>
              <a:t>Желаем успехов!</a:t>
            </a:r>
            <a:endParaRPr lang="ru-RU" sz="6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5 конкурс</a:t>
            </a:r>
            <a:br>
              <a:rPr lang="ru-RU" sz="6600" b="1" i="1" dirty="0" smtClean="0"/>
            </a:br>
            <a:r>
              <a:rPr lang="ru-RU" sz="6600" b="1" i="1" dirty="0" smtClean="0"/>
              <a:t>«Веселые загадки»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72107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830065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6 конкурс</a:t>
            </a:r>
            <a:br>
              <a:rPr lang="ru-RU" sz="6600" b="1" i="1" dirty="0" smtClean="0"/>
            </a:br>
            <a:r>
              <a:rPr lang="ru-RU" sz="6600" b="1" i="1" dirty="0" smtClean="0"/>
              <a:t>«Угадай материк»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166393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a016\Desktop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0"/>
            <a:ext cx="5934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6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a016\Desktop\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16112"/>
            <a:ext cx="5400600" cy="556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9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a016\Desktop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510"/>
            <a:ext cx="9225206" cy="504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02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a016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5760"/>
            <a:ext cx="7704856" cy="553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29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a016\Desktop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957392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07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a016\Desktop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99" y="1268761"/>
            <a:ext cx="85593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47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Поздравляем победителей!!!</a:t>
            </a:r>
            <a:br>
              <a:rPr lang="ru-RU" sz="6600" b="1" i="1" dirty="0" smtClean="0"/>
            </a:b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tx1"/>
                </a:solidFill>
              </a:rPr>
              <a:t>Спасибо за внимание!</a:t>
            </a:r>
            <a:endParaRPr lang="ru-RU" sz="6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1 конкурс</a:t>
            </a:r>
            <a:br>
              <a:rPr lang="ru-RU" sz="6600" b="1" i="1" dirty="0" smtClean="0"/>
            </a:br>
            <a:r>
              <a:rPr lang="ru-RU" sz="6600" b="1" i="1" dirty="0" smtClean="0"/>
              <a:t>«Разминка»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8978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2 конкурс</a:t>
            </a:r>
            <a:br>
              <a:rPr lang="ru-RU" sz="6600" b="1" i="1" dirty="0" smtClean="0"/>
            </a:br>
            <a:r>
              <a:rPr lang="ru-RU" sz="6600" b="1" i="1" dirty="0" smtClean="0"/>
              <a:t>«Отгадай путешественников и мореплавателей»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20357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a016\Desktop\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07" t="4662" r="26085"/>
          <a:stretch/>
        </p:blipFill>
        <p:spPr bwMode="auto">
          <a:xfrm>
            <a:off x="2435736" y="332656"/>
            <a:ext cx="4217670" cy="584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7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a016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40" y="404664"/>
            <a:ext cx="4320480" cy="533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3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a016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09592"/>
            <a:ext cx="4248471" cy="569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01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i="1" dirty="0" smtClean="0"/>
              <a:t>3 конкурс </a:t>
            </a:r>
            <a:br>
              <a:rPr lang="ru-RU" sz="6600" b="1" i="1" dirty="0" smtClean="0"/>
            </a:br>
            <a:r>
              <a:rPr lang="ru-RU" sz="6600" b="1" i="1" dirty="0" smtClean="0"/>
              <a:t>«Лишнее слово»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322930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2115666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4 конкурс</a:t>
            </a:r>
            <a:br>
              <a:rPr lang="ru-RU" sz="6600" b="1" i="1" dirty="0" smtClean="0"/>
            </a:br>
            <a:r>
              <a:rPr lang="ru-RU" sz="6600" b="1" i="1" dirty="0" smtClean="0"/>
              <a:t>«Головоломка»</a:t>
            </a:r>
            <a:endParaRPr lang="ru-RU" sz="6600" b="1" i="1" dirty="0"/>
          </a:p>
        </p:txBody>
      </p:sp>
    </p:spTree>
    <p:extLst>
      <p:ext uri="{BB962C8B-B14F-4D97-AF65-F5344CB8AC3E}">
        <p14:creationId xmlns:p14="http://schemas.microsoft.com/office/powerpoint/2010/main" val="134876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824288"/>
              </p:ext>
            </p:extLst>
          </p:nvPr>
        </p:nvGraphicFramePr>
        <p:xfrm>
          <a:off x="99323" y="1988840"/>
          <a:ext cx="9044677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Документ" r:id="rId4" imgW="6082484" imgH="2327867" progId="Word.Document.12">
                  <p:embed/>
                </p:oleObj>
              </mc:Choice>
              <mc:Fallback>
                <p:oleObj name="Документ" r:id="rId4" imgW="6082484" imgH="23278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323" y="1988840"/>
                        <a:ext cx="9044677" cy="3456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692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26</Words>
  <Application>Microsoft Office PowerPoint</Application>
  <PresentationFormat>Экран (4:3)</PresentationFormat>
  <Paragraphs>10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Документ</vt:lpstr>
      <vt:lpstr>«Самый умный»</vt:lpstr>
      <vt:lpstr>1 конкурс «Разминка»</vt:lpstr>
      <vt:lpstr>2 конкурс «Отгадай путешественников и мореплавателей»</vt:lpstr>
      <vt:lpstr>Презентация PowerPoint</vt:lpstr>
      <vt:lpstr>Презентация PowerPoint</vt:lpstr>
      <vt:lpstr>Презентация PowerPoint</vt:lpstr>
      <vt:lpstr>3 конкурс  «Лишнее слово»</vt:lpstr>
      <vt:lpstr>4 конкурс «Головоломка»</vt:lpstr>
      <vt:lpstr>Презентация PowerPoint</vt:lpstr>
      <vt:lpstr>5 конкурс «Веселые загадки»</vt:lpstr>
      <vt:lpstr>6 конкурс «Угадай материк»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Поздравляем победителей!!!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«Самый умный»</dc:title>
  <dc:creator>usera016</dc:creator>
  <cp:lastModifiedBy>usera016</cp:lastModifiedBy>
  <cp:revision>7</cp:revision>
  <dcterms:created xsi:type="dcterms:W3CDTF">2017-04-12T14:57:26Z</dcterms:created>
  <dcterms:modified xsi:type="dcterms:W3CDTF">2017-04-12T15:58:04Z</dcterms:modified>
</cp:coreProperties>
</file>