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7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9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989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86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287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13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22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496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677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23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56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351B3-8F0D-4EB5-A45C-3A48CE17D994}" type="datetimeFigureOut">
              <a:rPr lang="ru-RU" smtClean="0"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879B6-B5F8-4F45-B05E-2EBA254A7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00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8" t="20070" r="23486" b="14756"/>
          <a:stretch/>
        </p:blipFill>
        <p:spPr bwMode="auto">
          <a:xfrm>
            <a:off x="-8333" y="0"/>
            <a:ext cx="915233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5829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4" t="26528" r="24065" b="7774"/>
          <a:stretch/>
        </p:blipFill>
        <p:spPr bwMode="auto">
          <a:xfrm>
            <a:off x="0" y="0"/>
            <a:ext cx="912055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9753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XTreme.ws</dc:creator>
  <cp:lastModifiedBy>XTreme.ws</cp:lastModifiedBy>
  <cp:revision>1</cp:revision>
  <dcterms:created xsi:type="dcterms:W3CDTF">2021-01-26T15:50:33Z</dcterms:created>
  <dcterms:modified xsi:type="dcterms:W3CDTF">2021-01-26T15:53:54Z</dcterms:modified>
</cp:coreProperties>
</file>