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71" r:id="rId2"/>
    <p:sldId id="272" r:id="rId3"/>
    <p:sldId id="274" r:id="rId4"/>
    <p:sldId id="275" r:id="rId5"/>
    <p:sldId id="276" r:id="rId6"/>
    <p:sldId id="277" r:id="rId7"/>
    <p:sldId id="256" r:id="rId8"/>
    <p:sldId id="258" r:id="rId9"/>
    <p:sldId id="268" r:id="rId10"/>
    <p:sldId id="260" r:id="rId11"/>
    <p:sldId id="257" r:id="rId12"/>
    <p:sldId id="261" r:id="rId13"/>
    <p:sldId id="267" r:id="rId14"/>
    <p:sldId id="266" r:id="rId15"/>
    <p:sldId id="263" r:id="rId16"/>
    <p:sldId id="265" r:id="rId17"/>
    <p:sldId id="264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A54F0-AC64-4DB9-9631-E7F4253B802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1745A-BBC4-4C62-B45E-2899EAFA2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EEE2B-8806-4C1F-B97A-8A8D191983C6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C3122-5595-4D2C-8FF6-555630FEF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3.png"/><Relationship Id="rId9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2.jpeg"/><Relationship Id="rId12" Type="http://schemas.openxmlformats.org/officeDocument/2006/relationships/image" Target="../media/image2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13.pn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2.jpeg"/><Relationship Id="rId7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1124744"/>
            <a:ext cx="8229600" cy="1872208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Проект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ru-RU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Landing page</a:t>
            </a:r>
            <a:r>
              <a:rPr lang="ru-RU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5589240"/>
            <a:ext cx="6501408" cy="792088"/>
          </a:xfrm>
          <a:prstGeom prst="rect">
            <a:avLst/>
          </a:prstGeom>
        </p:spPr>
        <p:txBody>
          <a:bodyPr>
            <a:normAutofit fontScale="3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МКОУ «Бор СШ»,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п. Бор, Туруханский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район, Красноярский край</a:t>
            </a:r>
            <a:endParaRPr kumimoji="0" lang="en-US" sz="4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2020 год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4293096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проекта: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Вершинина Л.С.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Логотип </a:t>
            </a:r>
            <a:r>
              <a:rPr lang="ru-RU" sz="18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(от греч. логос -</a:t>
            </a:r>
            <a:r>
              <a:rPr lang="ru-RU" sz="18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слово </a:t>
            </a:r>
            <a:r>
              <a:rPr lang="ru-RU" sz="18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и </a:t>
            </a:r>
            <a:r>
              <a:rPr lang="ru-RU" sz="1800" dirty="0" err="1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типус</a:t>
            </a:r>
            <a:r>
              <a:rPr lang="ru-RU" sz="18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-</a:t>
            </a:r>
            <a:r>
              <a:rPr lang="ru-RU" sz="18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отпечаток</a:t>
            </a:r>
            <a:r>
              <a:rPr lang="ru-RU" sz="18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, форма, образец) </a:t>
            </a:r>
            <a:r>
              <a:rPr lang="ru-RU" sz="26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это знак (символ) , состоящий из текста и/или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графики.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Логотип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это совокупность </a:t>
            </a:r>
            <a:r>
              <a:rPr lang="ru-RU" sz="2400" b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оригинального начертания названия компании и фирменного знака</a:t>
            </a:r>
            <a:r>
              <a:rPr lang="ru-RU" sz="24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,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должен выражать основное направление деятельности фирмы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Логотипы </a:t>
            </a:r>
            <a:r>
              <a:rPr lang="ru-RU" sz="24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нужны для того, чтобы отличать продукцию различных фирм</a:t>
            </a:r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Логотип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защищает права компании от подделок.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5472608" cy="850106"/>
          </a:xfrm>
          <a:solidFill>
            <a:schemeClr val="accent5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cs typeface="Aharoni" pitchFamily="2" charset="-79"/>
              </a:rPr>
              <a:t>ЛОГОТИП</a:t>
            </a:r>
            <a:endParaRPr lang="ru-RU" sz="5400" b="1" dirty="0">
              <a:solidFill>
                <a:srgbClr val="002060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Изображение"/>
          <p:cNvPicPr>
            <a:picLocks noChangeAspect="1" noChangeArrowheads="1"/>
          </p:cNvPicPr>
          <p:nvPr/>
        </p:nvPicPr>
        <p:blipFill>
          <a:blip r:embed="rId2" cstate="print"/>
          <a:srcRect t="36339" b="33929"/>
          <a:stretch>
            <a:fillRect/>
          </a:stretch>
        </p:blipFill>
        <p:spPr bwMode="auto">
          <a:xfrm>
            <a:off x="467544" y="1340768"/>
            <a:ext cx="2304256" cy="648072"/>
          </a:xfrm>
          <a:prstGeom prst="rect">
            <a:avLst/>
          </a:prstGeom>
          <a:noFill/>
        </p:spPr>
      </p:pic>
      <p:pic>
        <p:nvPicPr>
          <p:cNvPr id="4100" name="Picture 4" descr="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196752"/>
            <a:ext cx="2420268" cy="1961252"/>
          </a:xfrm>
          <a:prstGeom prst="rect">
            <a:avLst/>
          </a:prstGeom>
          <a:noFill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>
            <a:lum bright="-10000" contrast="40000"/>
          </a:blip>
          <a:srcRect t="36842" r="43478"/>
          <a:stretch>
            <a:fillRect/>
          </a:stretch>
        </p:blipFill>
        <p:spPr bwMode="auto">
          <a:xfrm>
            <a:off x="395536" y="2420889"/>
            <a:ext cx="187220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547664" y="260648"/>
            <a:ext cx="5472608" cy="85010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ВИДЫ ЛОГОТИПОВ</a:t>
            </a:r>
          </a:p>
        </p:txBody>
      </p:sp>
      <p:pic>
        <p:nvPicPr>
          <p:cNvPr id="4104" name="Picture 8" descr="логотипы фирм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140969"/>
            <a:ext cx="1512168" cy="1506144"/>
          </a:xfrm>
          <a:prstGeom prst="rect">
            <a:avLst/>
          </a:prstGeom>
          <a:noFill/>
        </p:spPr>
      </p:pic>
      <p:pic>
        <p:nvPicPr>
          <p:cNvPr id="4106" name="Picture 10" descr="создание логотипа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1844824"/>
            <a:ext cx="1946162" cy="1440160"/>
          </a:xfrm>
          <a:prstGeom prst="rect">
            <a:avLst/>
          </a:prstGeom>
          <a:noFill/>
        </p:spPr>
      </p:pic>
      <p:pic>
        <p:nvPicPr>
          <p:cNvPr id="4108" name="Picture 12" descr="логотип виды логотипов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3356992"/>
            <a:ext cx="2314255" cy="1261269"/>
          </a:xfrm>
          <a:prstGeom prst="rect">
            <a:avLst/>
          </a:prstGeom>
          <a:noFill/>
        </p:spPr>
      </p:pic>
      <p:pic>
        <p:nvPicPr>
          <p:cNvPr id="4110" name="Picture 14" descr="Смотреть исходное изображение"/>
          <p:cNvPicPr>
            <a:picLocks noChangeAspect="1" noChangeArrowheads="1"/>
          </p:cNvPicPr>
          <p:nvPr/>
        </p:nvPicPr>
        <p:blipFill>
          <a:blip r:embed="rId8" cstate="print"/>
          <a:srcRect l="57763" b="7175"/>
          <a:stretch>
            <a:fillRect/>
          </a:stretch>
        </p:blipFill>
        <p:spPr bwMode="auto">
          <a:xfrm>
            <a:off x="6732240" y="4437112"/>
            <a:ext cx="1330170" cy="1602975"/>
          </a:xfrm>
          <a:prstGeom prst="rect">
            <a:avLst/>
          </a:prstGeom>
          <a:noFill/>
        </p:spPr>
      </p:pic>
      <p:pic>
        <p:nvPicPr>
          <p:cNvPr id="21" name="Picture 6" descr="логотипы компаний 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83767" y="5013176"/>
            <a:ext cx="1777703" cy="1333277"/>
          </a:xfrm>
          <a:prstGeom prst="rect">
            <a:avLst/>
          </a:prstGeom>
          <a:noFill/>
        </p:spPr>
      </p:pic>
      <p:pic>
        <p:nvPicPr>
          <p:cNvPr id="22" name="Picture 6" descr="Смотреть исходное изображение"/>
          <p:cNvPicPr>
            <a:picLocks noChangeAspect="1" noChangeArrowheads="1"/>
          </p:cNvPicPr>
          <p:nvPr/>
        </p:nvPicPr>
        <p:blipFill>
          <a:blip r:embed="rId10" cstate="print"/>
          <a:srcRect l="12600" t="3503" r="20203" b="11149"/>
          <a:stretch>
            <a:fillRect/>
          </a:stretch>
        </p:blipFill>
        <p:spPr bwMode="auto">
          <a:xfrm>
            <a:off x="539552" y="5445224"/>
            <a:ext cx="936104" cy="895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1196752"/>
            <a:ext cx="1922321" cy="369332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Mother's Day.ru</a:t>
            </a:r>
            <a:endParaRPr lang="ru-RU" b="1" dirty="0">
              <a:solidFill>
                <a:srgbClr val="0070C0"/>
              </a:solidFill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196752"/>
            <a:ext cx="1944216" cy="369332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MegaCard.ru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55576" y="260648"/>
            <a:ext cx="7200800" cy="86409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ЛОГОТИП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нашего сайта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971600" y="1772816"/>
            <a:ext cx="7200800" cy="64807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ФИО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23728" y="2564904"/>
            <a:ext cx="2386608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дочки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5" name="Рисунок 27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 l="57764" b="7175"/>
          <a:stretch>
            <a:fillRect/>
          </a:stretch>
        </p:blipFill>
        <p:spPr bwMode="auto">
          <a:xfrm>
            <a:off x="4283968" y="2564904"/>
            <a:ext cx="648072" cy="583193"/>
          </a:xfrm>
          <a:prstGeom prst="rect">
            <a:avLst/>
          </a:prstGeom>
          <a:noFill/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4932040" y="2564904"/>
            <a:ext cx="288032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400" b="1" dirty="0">
                <a:latin typeface="Comic Sans MS" pitchFamily="66" charset="0"/>
                <a:ea typeface="+mj-ea"/>
                <a:cs typeface="+mj-cs"/>
              </a:rPr>
              <a:t>сыночки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3284984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latin typeface="Comic Sans MS" pitchFamily="66" charset="0"/>
              </a:rPr>
              <a:t>д</a:t>
            </a:r>
            <a:r>
              <a:rPr lang="ru-RU" sz="2800" b="1" dirty="0" smtClean="0">
                <a:latin typeface="Comic Sans MS" pitchFamily="66" charset="0"/>
              </a:rPr>
              <a:t>етки-конфетки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16016" y="3284984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latin typeface="Comic Sans MS" pitchFamily="66" charset="0"/>
              </a:rPr>
              <a:t>м</a:t>
            </a:r>
            <a:r>
              <a:rPr lang="ru-RU" sz="2800" b="1" dirty="0" smtClean="0">
                <a:latin typeface="Comic Sans MS" pitchFamily="66" charset="0"/>
              </a:rPr>
              <a:t>аменькины детки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771800" y="3861048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latin typeface="Comic Sans MS" pitchFamily="66" charset="0"/>
              </a:rPr>
              <a:t>м</a:t>
            </a:r>
            <a:r>
              <a:rPr lang="ru-RU" sz="2800" b="1" dirty="0" smtClean="0">
                <a:latin typeface="Comic Sans MS" pitchFamily="66" charset="0"/>
              </a:rPr>
              <a:t>амины солнышки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20" name="Picture 6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12600" t="3503" r="20203" b="11149"/>
          <a:stretch>
            <a:fillRect/>
          </a:stretch>
        </p:blipFill>
        <p:spPr bwMode="auto">
          <a:xfrm>
            <a:off x="8244408" y="260648"/>
            <a:ext cx="576064" cy="551216"/>
          </a:xfrm>
          <a:prstGeom prst="rect">
            <a:avLst/>
          </a:prstGeom>
          <a:noFill/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980728"/>
            <a:ext cx="86409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2771800" y="4725144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Comic Sans MS" pitchFamily="66" charset="0"/>
              </a:rPr>
              <a:t>МегаОткрытка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6" grpId="0"/>
      <p:bldP spid="17" grpId="0"/>
      <p:bldP spid="18" grpId="0"/>
      <p:bldP spid="19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1259632" y="1484784"/>
            <a:ext cx="7200800" cy="64807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>
                <a:solidFill>
                  <a:srgbClr val="002060"/>
                </a:solidFill>
                <a:latin typeface="+mj-lt"/>
                <a:ea typeface="+mj-ea"/>
                <a:cs typeface="Aharoni" pitchFamily="2" charset="-79"/>
              </a:rPr>
              <a:t>у</a:t>
            </a:r>
            <a:r>
              <a:rPr lang="ru-RU" sz="5400" b="1" dirty="0" smtClean="0">
                <a:solidFill>
                  <a:srgbClr val="002060"/>
                </a:solidFill>
                <a:latin typeface="+mj-lt"/>
                <a:ea typeface="+mj-ea"/>
                <a:cs typeface="Aharoni" pitchFamily="2" charset="-79"/>
              </a:rPr>
              <a:t>чащиеся 3 в класса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68016" y="629072"/>
            <a:ext cx="7200800" cy="64807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rgbClr val="002060"/>
                </a:solidFill>
                <a:latin typeface="+mj-lt"/>
                <a:ea typeface="+mj-ea"/>
                <a:cs typeface="Aharoni" pitchFamily="2" charset="-79"/>
              </a:rPr>
              <a:t>Создатели сайта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1115616" y="476672"/>
            <a:ext cx="7200800" cy="64807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девиз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99592" y="1484785"/>
            <a:ext cx="7704856" cy="830997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/>
              <a:t>Мамы разные </a:t>
            </a:r>
            <a:r>
              <a:rPr lang="ru-RU" sz="2800" dirty="0" smtClean="0"/>
              <a:t>нужны, мамы </a:t>
            </a:r>
            <a:r>
              <a:rPr lang="ru-RU" sz="2800" dirty="0"/>
              <a:t>разные важны</a:t>
            </a:r>
            <a:r>
              <a:rPr lang="ru-RU" sz="2800" dirty="0" smtClean="0"/>
              <a:t>.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i="1" dirty="0"/>
              <a:t>Михалков С.В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564904"/>
            <a:ext cx="7704856" cy="52322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Мама – это значит жизнь!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79712" y="3284984"/>
            <a:ext cx="5256584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Не ждите чуда, делайте чудо сами!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23728" y="476672"/>
            <a:ext cx="5256584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Народная мудрость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628800"/>
            <a:ext cx="5256584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Мамы как пуговки: на них все держится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492896"/>
            <a:ext cx="5256584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При солнышке - тепло, при матери - добро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3356992"/>
            <a:ext cx="5256584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Без труда не выловишь и рыбку из пруда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4149080"/>
            <a:ext cx="5256584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Дело мастера боится!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547664" y="260648"/>
            <a:ext cx="5472608" cy="85010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Фон сайта</a:t>
            </a:r>
          </a:p>
        </p:txBody>
      </p:sp>
      <p:pic>
        <p:nvPicPr>
          <p:cNvPr id="3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3312368" cy="3312368"/>
          </a:xfrm>
          <a:prstGeom prst="rect">
            <a:avLst/>
          </a:prstGeom>
          <a:noFill/>
        </p:spPr>
      </p:pic>
      <p:pic>
        <p:nvPicPr>
          <p:cNvPr id="4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44824"/>
            <a:ext cx="2944961" cy="2944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отреть исходное изображение"/>
          <p:cNvPicPr/>
          <p:nvPr/>
        </p:nvPicPr>
        <p:blipFill>
          <a:blip r:embed="rId2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13462" t="74634" r="57687" b="4757"/>
          <a:stretch>
            <a:fillRect/>
          </a:stretch>
        </p:blipFill>
        <p:spPr bwMode="auto">
          <a:xfrm>
            <a:off x="179512" y="836712"/>
            <a:ext cx="576064" cy="504056"/>
          </a:xfrm>
          <a:prstGeom prst="rect">
            <a:avLst/>
          </a:prstGeom>
          <a:noFill/>
        </p:spPr>
      </p:pic>
      <p:pic>
        <p:nvPicPr>
          <p:cNvPr id="17" name="Рисунок 16" descr="Смотреть исходное изображение"/>
          <p:cNvPicPr/>
          <p:nvPr/>
        </p:nvPicPr>
        <p:blipFill>
          <a:blip r:embed="rId2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13462" t="74634" r="57687" b="4757"/>
          <a:stretch>
            <a:fillRect/>
          </a:stretch>
        </p:blipFill>
        <p:spPr bwMode="auto">
          <a:xfrm>
            <a:off x="4211960" y="6093296"/>
            <a:ext cx="576064" cy="504056"/>
          </a:xfrm>
          <a:prstGeom prst="rect">
            <a:avLst/>
          </a:prstGeom>
          <a:noFill/>
        </p:spPr>
      </p:pic>
      <p:pic>
        <p:nvPicPr>
          <p:cNvPr id="18" name="Рисунок 17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41395" t="49536" r="36170" b="33686"/>
          <a:stretch>
            <a:fillRect/>
          </a:stretch>
        </p:blipFill>
        <p:spPr bwMode="auto">
          <a:xfrm>
            <a:off x="5868144" y="5949280"/>
            <a:ext cx="586398" cy="543997"/>
          </a:xfrm>
          <a:prstGeom prst="rect">
            <a:avLst/>
          </a:prstGeom>
          <a:noFill/>
        </p:spPr>
      </p:pic>
      <p:pic>
        <p:nvPicPr>
          <p:cNvPr id="19" name="Рисунок 18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41395" t="49536" r="36170" b="33686"/>
          <a:stretch>
            <a:fillRect/>
          </a:stretch>
        </p:blipFill>
        <p:spPr bwMode="auto">
          <a:xfrm>
            <a:off x="8557602" y="4365104"/>
            <a:ext cx="586398" cy="543997"/>
          </a:xfrm>
          <a:prstGeom prst="rect">
            <a:avLst/>
          </a:prstGeom>
          <a:noFill/>
        </p:spPr>
      </p:pic>
      <p:pic>
        <p:nvPicPr>
          <p:cNvPr id="20" name="Рисунок 19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41395" t="49536" r="36170" b="33686"/>
          <a:stretch>
            <a:fillRect/>
          </a:stretch>
        </p:blipFill>
        <p:spPr bwMode="auto">
          <a:xfrm>
            <a:off x="251520" y="6093296"/>
            <a:ext cx="586398" cy="543997"/>
          </a:xfrm>
          <a:prstGeom prst="rect">
            <a:avLst/>
          </a:prstGeom>
          <a:noFill/>
        </p:spPr>
      </p:pic>
      <p:pic>
        <p:nvPicPr>
          <p:cNvPr id="22" name="Рисунок 21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41395" t="49536" r="36170" b="33686"/>
          <a:stretch>
            <a:fillRect/>
          </a:stretch>
        </p:blipFill>
        <p:spPr bwMode="auto">
          <a:xfrm>
            <a:off x="8557602" y="620688"/>
            <a:ext cx="586398" cy="543997"/>
          </a:xfrm>
          <a:prstGeom prst="rect">
            <a:avLst/>
          </a:prstGeom>
          <a:noFill/>
        </p:spPr>
      </p:pic>
      <p:pic>
        <p:nvPicPr>
          <p:cNvPr id="24" name="Рисунок 23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75420" t="16376" r="5248" b="62756"/>
          <a:stretch>
            <a:fillRect/>
          </a:stretch>
        </p:blipFill>
        <p:spPr bwMode="auto">
          <a:xfrm>
            <a:off x="4932040" y="6021288"/>
            <a:ext cx="718457" cy="616005"/>
          </a:xfrm>
          <a:prstGeom prst="rect">
            <a:avLst/>
          </a:prstGeom>
          <a:noFill/>
        </p:spPr>
      </p:pic>
      <p:pic>
        <p:nvPicPr>
          <p:cNvPr id="25" name="Рисунок 24" descr="Смотреть исходное изображение"/>
          <p:cNvPicPr/>
          <p:nvPr/>
        </p:nvPicPr>
        <p:blipFill>
          <a:blip r:embed="rId4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75420" t="16376" r="5248" b="62756"/>
          <a:stretch>
            <a:fillRect/>
          </a:stretch>
        </p:blipFill>
        <p:spPr bwMode="auto">
          <a:xfrm>
            <a:off x="251520" y="3356992"/>
            <a:ext cx="360040" cy="504056"/>
          </a:xfrm>
          <a:prstGeom prst="rect">
            <a:avLst/>
          </a:prstGeom>
          <a:noFill/>
        </p:spPr>
      </p:pic>
      <p:pic>
        <p:nvPicPr>
          <p:cNvPr id="26" name="Рисунок 25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75420" t="16376" r="5248" b="62756"/>
          <a:stretch>
            <a:fillRect/>
          </a:stretch>
        </p:blipFill>
        <p:spPr bwMode="auto">
          <a:xfrm>
            <a:off x="8425543" y="1340768"/>
            <a:ext cx="718457" cy="616005"/>
          </a:xfrm>
          <a:prstGeom prst="rect">
            <a:avLst/>
          </a:prstGeom>
          <a:noFill/>
        </p:spPr>
      </p:pic>
      <p:pic>
        <p:nvPicPr>
          <p:cNvPr id="27" name="Рисунок 26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75420" t="16376" r="5248" b="62756"/>
          <a:stretch>
            <a:fillRect/>
          </a:stretch>
        </p:blipFill>
        <p:spPr bwMode="auto">
          <a:xfrm>
            <a:off x="8425543" y="4941168"/>
            <a:ext cx="718457" cy="616005"/>
          </a:xfrm>
          <a:prstGeom prst="rect">
            <a:avLst/>
          </a:prstGeom>
          <a:noFill/>
        </p:spPr>
      </p:pic>
      <p:pic>
        <p:nvPicPr>
          <p:cNvPr id="29" name="Рисунок 28" descr="Смотреть исходное изображение"/>
          <p:cNvPicPr/>
          <p:nvPr/>
        </p:nvPicPr>
        <p:blipFill>
          <a:blip r:embed="rId5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14070" t="16176" r="57101" b="25510"/>
          <a:stretch>
            <a:fillRect/>
          </a:stretch>
        </p:blipFill>
        <p:spPr bwMode="auto">
          <a:xfrm>
            <a:off x="179513" y="1412777"/>
            <a:ext cx="504056" cy="1368152"/>
          </a:xfrm>
          <a:prstGeom prst="rect">
            <a:avLst/>
          </a:prstGeom>
          <a:noFill/>
        </p:spPr>
      </p:pic>
      <p:pic>
        <p:nvPicPr>
          <p:cNvPr id="30" name="Рисунок 29" descr="Смотреть исходное изображение"/>
          <p:cNvPicPr/>
          <p:nvPr/>
        </p:nvPicPr>
        <p:blipFill>
          <a:blip r:embed="rId6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14070" t="16176" r="57101" b="25510"/>
          <a:stretch>
            <a:fillRect/>
          </a:stretch>
        </p:blipFill>
        <p:spPr bwMode="auto">
          <a:xfrm>
            <a:off x="8510101" y="2060848"/>
            <a:ext cx="633899" cy="1594963"/>
          </a:xfrm>
          <a:prstGeom prst="rect">
            <a:avLst/>
          </a:prstGeom>
          <a:noFill/>
        </p:spPr>
      </p:pic>
      <p:pic>
        <p:nvPicPr>
          <p:cNvPr id="31" name="Рисунок 30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63562" t="31554" r="22382" b="42113"/>
          <a:stretch>
            <a:fillRect/>
          </a:stretch>
        </p:blipFill>
        <p:spPr bwMode="auto">
          <a:xfrm>
            <a:off x="8639944" y="6137920"/>
            <a:ext cx="504056" cy="720080"/>
          </a:xfrm>
          <a:prstGeom prst="rect">
            <a:avLst/>
          </a:prstGeom>
          <a:noFill/>
        </p:spPr>
      </p:pic>
      <p:pic>
        <p:nvPicPr>
          <p:cNvPr id="32" name="Рисунок 31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63562" t="31554" r="22382" b="42113"/>
          <a:stretch>
            <a:fillRect/>
          </a:stretch>
        </p:blipFill>
        <p:spPr bwMode="auto">
          <a:xfrm>
            <a:off x="179512" y="4797153"/>
            <a:ext cx="432048" cy="576064"/>
          </a:xfrm>
          <a:prstGeom prst="rect">
            <a:avLst/>
          </a:prstGeom>
          <a:noFill/>
        </p:spPr>
      </p:pic>
      <p:pic>
        <p:nvPicPr>
          <p:cNvPr id="33" name="Рисунок 32" descr="Смотреть исходное изображение"/>
          <p:cNvPicPr/>
          <p:nvPr/>
        </p:nvPicPr>
        <p:blipFill>
          <a:blip r:embed="rId7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63562" t="31554" r="22382" b="42113"/>
          <a:stretch>
            <a:fillRect/>
          </a:stretch>
        </p:blipFill>
        <p:spPr bwMode="auto">
          <a:xfrm>
            <a:off x="1043608" y="6093296"/>
            <a:ext cx="421338" cy="535791"/>
          </a:xfrm>
          <a:prstGeom prst="rect">
            <a:avLst/>
          </a:prstGeom>
          <a:noFill/>
        </p:spPr>
      </p:pic>
      <p:pic>
        <p:nvPicPr>
          <p:cNvPr id="34" name="Рисунок 33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63562" t="31554" r="22382" b="42113"/>
          <a:stretch>
            <a:fillRect/>
          </a:stretch>
        </p:blipFill>
        <p:spPr bwMode="auto">
          <a:xfrm>
            <a:off x="8650654" y="3501008"/>
            <a:ext cx="493346" cy="792088"/>
          </a:xfrm>
          <a:prstGeom prst="rect">
            <a:avLst/>
          </a:prstGeom>
          <a:noFill/>
        </p:spPr>
      </p:pic>
      <p:pic>
        <p:nvPicPr>
          <p:cNvPr id="35" name="Рисунок 34" descr="Смотреть исходное изображение"/>
          <p:cNvPicPr/>
          <p:nvPr/>
        </p:nvPicPr>
        <p:blipFill>
          <a:blip r:embed="rId8" cstate="print"/>
          <a:srcRect l="51471" r="32033" b="65195"/>
          <a:stretch>
            <a:fillRect/>
          </a:stretch>
        </p:blipFill>
        <p:spPr bwMode="auto">
          <a:xfrm>
            <a:off x="251520" y="2708920"/>
            <a:ext cx="489238" cy="556481"/>
          </a:xfrm>
          <a:prstGeom prst="rect">
            <a:avLst/>
          </a:prstGeom>
          <a:noFill/>
        </p:spPr>
      </p:pic>
      <p:pic>
        <p:nvPicPr>
          <p:cNvPr id="37" name="Рисунок 36" descr="Смотреть исходное изображение"/>
          <p:cNvPicPr/>
          <p:nvPr/>
        </p:nvPicPr>
        <p:blipFill>
          <a:blip r:embed="rId8" cstate="print"/>
          <a:srcRect l="51471" r="32033" b="65195"/>
          <a:stretch>
            <a:fillRect/>
          </a:stretch>
        </p:blipFill>
        <p:spPr bwMode="auto">
          <a:xfrm>
            <a:off x="251520" y="5445224"/>
            <a:ext cx="489238" cy="556481"/>
          </a:xfrm>
          <a:prstGeom prst="rect">
            <a:avLst/>
          </a:prstGeom>
          <a:noFill/>
        </p:spPr>
      </p:pic>
      <p:pic>
        <p:nvPicPr>
          <p:cNvPr id="38" name="Рисунок 37" descr="Смотреть исходное изображение"/>
          <p:cNvPicPr/>
          <p:nvPr/>
        </p:nvPicPr>
        <p:blipFill>
          <a:blip r:embed="rId8" cstate="print"/>
          <a:srcRect l="51471" r="32033" b="65195"/>
          <a:stretch>
            <a:fillRect/>
          </a:stretch>
        </p:blipFill>
        <p:spPr bwMode="auto">
          <a:xfrm>
            <a:off x="3491880" y="6021288"/>
            <a:ext cx="489238" cy="556481"/>
          </a:xfrm>
          <a:prstGeom prst="rect">
            <a:avLst/>
          </a:prstGeom>
          <a:noFill/>
        </p:spPr>
      </p:pic>
      <p:pic>
        <p:nvPicPr>
          <p:cNvPr id="39" name="Рисунок 38" descr="Смотреть исходное изображение"/>
          <p:cNvPicPr/>
          <p:nvPr/>
        </p:nvPicPr>
        <p:blipFill>
          <a:blip r:embed="rId9" cstate="print"/>
          <a:srcRect l="7478" t="4803" r="76836" b="50770"/>
          <a:stretch>
            <a:fillRect/>
          </a:stretch>
        </p:blipFill>
        <p:spPr bwMode="auto">
          <a:xfrm>
            <a:off x="179512" y="3861048"/>
            <a:ext cx="611560" cy="792088"/>
          </a:xfrm>
          <a:prstGeom prst="rect">
            <a:avLst/>
          </a:prstGeom>
          <a:noFill/>
        </p:spPr>
      </p:pic>
      <p:pic>
        <p:nvPicPr>
          <p:cNvPr id="40" name="Рисунок 39" descr="Смотреть исходное изображение"/>
          <p:cNvPicPr/>
          <p:nvPr/>
        </p:nvPicPr>
        <p:blipFill>
          <a:blip r:embed="rId9" cstate="print"/>
          <a:srcRect l="7478" t="4803" r="76836" b="50770"/>
          <a:stretch>
            <a:fillRect/>
          </a:stretch>
        </p:blipFill>
        <p:spPr bwMode="auto">
          <a:xfrm>
            <a:off x="7668344" y="5877272"/>
            <a:ext cx="611560" cy="792088"/>
          </a:xfrm>
          <a:prstGeom prst="rect">
            <a:avLst/>
          </a:prstGeom>
          <a:noFill/>
        </p:spPr>
      </p:pic>
      <p:pic>
        <p:nvPicPr>
          <p:cNvPr id="41" name="Рисунок 40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63562" t="31554" r="22382" b="42113"/>
          <a:stretch>
            <a:fillRect/>
          </a:stretch>
        </p:blipFill>
        <p:spPr bwMode="auto">
          <a:xfrm>
            <a:off x="6876256" y="5877272"/>
            <a:ext cx="493346" cy="792088"/>
          </a:xfrm>
          <a:prstGeom prst="rect">
            <a:avLst/>
          </a:prstGeom>
          <a:noFill/>
        </p:spPr>
      </p:pic>
      <p:pic>
        <p:nvPicPr>
          <p:cNvPr id="42" name="Рисунок 41" descr="Смотреть исходное изображение"/>
          <p:cNvPicPr/>
          <p:nvPr/>
        </p:nvPicPr>
        <p:blipFill>
          <a:blip r:embed="rId10" cstate="print"/>
          <a:srcRect l="22656" t="20346" r="60914" b="47493"/>
          <a:stretch>
            <a:fillRect/>
          </a:stretch>
        </p:blipFill>
        <p:spPr bwMode="auto">
          <a:xfrm>
            <a:off x="1619672" y="6165304"/>
            <a:ext cx="423924" cy="509883"/>
          </a:xfrm>
          <a:prstGeom prst="rect">
            <a:avLst/>
          </a:prstGeom>
          <a:noFill/>
        </p:spPr>
      </p:pic>
      <p:pic>
        <p:nvPicPr>
          <p:cNvPr id="43" name="Рисунок 42" descr="Смотреть исходное изображение"/>
          <p:cNvPicPr/>
          <p:nvPr/>
        </p:nvPicPr>
        <p:blipFill>
          <a:blip r:embed="rId10" cstate="print"/>
          <a:srcRect l="22656" t="20346" r="60914" b="47493"/>
          <a:stretch>
            <a:fillRect/>
          </a:stretch>
        </p:blipFill>
        <p:spPr bwMode="auto">
          <a:xfrm>
            <a:off x="6588224" y="6093296"/>
            <a:ext cx="423924" cy="509883"/>
          </a:xfrm>
          <a:prstGeom prst="rect">
            <a:avLst/>
          </a:prstGeom>
          <a:noFill/>
        </p:spPr>
      </p:pic>
      <p:pic>
        <p:nvPicPr>
          <p:cNvPr id="44" name="Рисунок 43" descr="Смотреть исходное изображение"/>
          <p:cNvPicPr/>
          <p:nvPr/>
        </p:nvPicPr>
        <p:blipFill>
          <a:blip r:embed="rId10" cstate="print"/>
          <a:srcRect l="22656" t="20346" r="60914" b="47493"/>
          <a:stretch>
            <a:fillRect/>
          </a:stretch>
        </p:blipFill>
        <p:spPr bwMode="auto">
          <a:xfrm>
            <a:off x="8460432" y="3861048"/>
            <a:ext cx="423924" cy="509883"/>
          </a:xfrm>
          <a:prstGeom prst="rect">
            <a:avLst/>
          </a:prstGeom>
          <a:noFill/>
        </p:spPr>
      </p:pic>
      <p:pic>
        <p:nvPicPr>
          <p:cNvPr id="45" name="Рисунок 44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75420" t="16376" r="5248" b="62756"/>
          <a:stretch>
            <a:fillRect/>
          </a:stretch>
        </p:blipFill>
        <p:spPr bwMode="auto">
          <a:xfrm>
            <a:off x="2123728" y="6093296"/>
            <a:ext cx="582825" cy="495671"/>
          </a:xfrm>
          <a:prstGeom prst="rect">
            <a:avLst/>
          </a:prstGeom>
          <a:noFill/>
        </p:spPr>
      </p:pic>
      <p:pic>
        <p:nvPicPr>
          <p:cNvPr id="46" name="Рисунок 45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41395" t="49536" r="36170" b="33686"/>
          <a:stretch>
            <a:fillRect/>
          </a:stretch>
        </p:blipFill>
        <p:spPr bwMode="auto">
          <a:xfrm>
            <a:off x="2915816" y="6093296"/>
            <a:ext cx="586398" cy="543997"/>
          </a:xfrm>
          <a:prstGeom prst="rect">
            <a:avLst/>
          </a:prstGeom>
          <a:noFill/>
        </p:spPr>
      </p:pic>
      <p:sp>
        <p:nvSpPr>
          <p:cNvPr id="47" name="Прямоугольник 46"/>
          <p:cNvSpPr/>
          <p:nvPr/>
        </p:nvSpPr>
        <p:spPr>
          <a:xfrm>
            <a:off x="827584" y="260648"/>
            <a:ext cx="180020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MegaCard.ru</a:t>
            </a:r>
            <a:endParaRPr lang="ru-RU" dirty="0"/>
          </a:p>
        </p:txBody>
      </p:sp>
      <p:sp>
        <p:nvSpPr>
          <p:cNvPr id="48" name="Заголовок 1"/>
          <p:cNvSpPr>
            <a:spLocks noGrp="1"/>
          </p:cNvSpPr>
          <p:nvPr>
            <p:ph type="title"/>
          </p:nvPr>
        </p:nvSpPr>
        <p:spPr>
          <a:xfrm>
            <a:off x="2123728" y="692696"/>
            <a:ext cx="2386608" cy="562074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Comic Sans MS" pitchFamily="66" charset="0"/>
              </a:rPr>
              <a:t>дочки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9" name="Рисунок 27" descr="Смотреть исходное изображение"/>
          <p:cNvPicPr>
            <a:picLocks noChangeAspect="1" noChangeArrowheads="1"/>
          </p:cNvPicPr>
          <p:nvPr/>
        </p:nvPicPr>
        <p:blipFill>
          <a:blip r:embed="rId11" cstate="print"/>
          <a:srcRect l="57764" b="7175"/>
          <a:stretch>
            <a:fillRect/>
          </a:stretch>
        </p:blipFill>
        <p:spPr bwMode="auto">
          <a:xfrm>
            <a:off x="4139952" y="692696"/>
            <a:ext cx="648072" cy="583193"/>
          </a:xfrm>
          <a:prstGeom prst="rect">
            <a:avLst/>
          </a:prstGeom>
          <a:noFill/>
        </p:spPr>
      </p:pic>
      <p:sp>
        <p:nvSpPr>
          <p:cNvPr id="50" name="Заголовок 1"/>
          <p:cNvSpPr txBox="1">
            <a:spLocks/>
          </p:cNvSpPr>
          <p:nvPr/>
        </p:nvSpPr>
        <p:spPr>
          <a:xfrm>
            <a:off x="4427984" y="692696"/>
            <a:ext cx="288032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400" b="1" dirty="0">
                <a:latin typeface="Comic Sans MS" pitchFamily="66" charset="0"/>
                <a:ea typeface="+mj-ea"/>
                <a:cs typeface="+mj-cs"/>
              </a:rPr>
              <a:t>сыночки</a:t>
            </a: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12360" y="260648"/>
            <a:ext cx="1016695" cy="405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Прямоугольник 52"/>
          <p:cNvSpPr/>
          <p:nvPr/>
        </p:nvSpPr>
        <p:spPr>
          <a:xfrm>
            <a:off x="2915816" y="1412776"/>
            <a:ext cx="367240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с</a:t>
            </a:r>
            <a:r>
              <a:rPr lang="ru-RU" b="1" dirty="0" smtClean="0"/>
              <a:t>айт учащихся 3 в класса </a:t>
            </a:r>
            <a:endParaRPr lang="ru-RU" b="1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2483769" y="1916833"/>
            <a:ext cx="4248471" cy="307777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400" dirty="0" smtClean="0"/>
              <a:t>Наш девиз: «                                                                   ».</a:t>
            </a:r>
            <a:endParaRPr lang="ru-RU" sz="1400" dirty="0"/>
          </a:p>
        </p:txBody>
      </p:sp>
      <p:pic>
        <p:nvPicPr>
          <p:cNvPr id="55" name="Picture 6" descr="Смотреть исходное изображение"/>
          <p:cNvPicPr>
            <a:picLocks noChangeAspect="1" noChangeArrowheads="1"/>
          </p:cNvPicPr>
          <p:nvPr/>
        </p:nvPicPr>
        <p:blipFill>
          <a:blip r:embed="rId13" cstate="print"/>
          <a:srcRect l="12600" t="3503" r="20203" b="11149"/>
          <a:stretch>
            <a:fillRect/>
          </a:stretch>
        </p:blipFill>
        <p:spPr bwMode="auto">
          <a:xfrm>
            <a:off x="323528" y="260648"/>
            <a:ext cx="432048" cy="413412"/>
          </a:xfrm>
          <a:prstGeom prst="rect">
            <a:avLst/>
          </a:prstGeom>
          <a:noFill/>
        </p:spPr>
      </p:pic>
      <p:sp>
        <p:nvSpPr>
          <p:cNvPr id="56" name="Прямоугольник 55"/>
          <p:cNvSpPr/>
          <p:nvPr/>
        </p:nvSpPr>
        <p:spPr>
          <a:xfrm>
            <a:off x="2627784" y="2348881"/>
            <a:ext cx="4032448" cy="288032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народная мудрость</a:t>
            </a:r>
            <a:endParaRPr lang="ru-RU" sz="1200" dirty="0"/>
          </a:p>
        </p:txBody>
      </p:sp>
      <p:sp>
        <p:nvSpPr>
          <p:cNvPr id="57" name="Заголовок 1"/>
          <p:cNvSpPr txBox="1">
            <a:spLocks/>
          </p:cNvSpPr>
          <p:nvPr/>
        </p:nvSpPr>
        <p:spPr>
          <a:xfrm>
            <a:off x="2555776" y="2852936"/>
            <a:ext cx="4104456" cy="316835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Продукт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  <a:ea typeface="+mj-ea"/>
                <a:cs typeface="Aharoni" pitchFamily="2" charset="-79"/>
              </a:rPr>
              <a:t>(рисунок или фото)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58" name="Заголовок 1"/>
          <p:cNvSpPr txBox="1">
            <a:spLocks/>
          </p:cNvSpPr>
          <p:nvPr/>
        </p:nvSpPr>
        <p:spPr>
          <a:xfrm>
            <a:off x="755576" y="836712"/>
            <a:ext cx="1691680" cy="115212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Фото класса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899592" y="2060848"/>
            <a:ext cx="1440160" cy="8002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Наши увлечения</a:t>
            </a:r>
            <a:endParaRPr lang="ru-RU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899592" y="2924944"/>
            <a:ext cx="1440160" cy="8002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Наши координаты</a:t>
            </a:r>
            <a:endParaRPr lang="ru-RU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dirty="0"/>
          </a:p>
        </p:txBody>
      </p:sp>
      <p:pic>
        <p:nvPicPr>
          <p:cNvPr id="61" name="Picture 16"/>
          <p:cNvPicPr>
            <a:picLocks noChangeAspect="1" noChangeArrowheads="1"/>
          </p:cNvPicPr>
          <p:nvPr/>
        </p:nvPicPr>
        <p:blipFill>
          <a:blip r:embed="rId14" cstate="print">
            <a:lum bright="-10000" contrast="40000"/>
          </a:blip>
          <a:srcRect t="36842" r="43478"/>
          <a:stretch>
            <a:fillRect/>
          </a:stretch>
        </p:blipFill>
        <p:spPr bwMode="auto">
          <a:xfrm>
            <a:off x="755576" y="6309320"/>
            <a:ext cx="140364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Прямоугольник 61"/>
          <p:cNvSpPr/>
          <p:nvPr/>
        </p:nvSpPr>
        <p:spPr>
          <a:xfrm>
            <a:off x="899592" y="3717032"/>
            <a:ext cx="1475656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Вход на сайт</a:t>
            </a:r>
            <a:endParaRPr lang="ru-RU" sz="14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899592" y="6021288"/>
            <a:ext cx="1475656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поделиться</a:t>
            </a:r>
            <a:endParaRPr lang="ru-RU" sz="1400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899592" y="4005064"/>
            <a:ext cx="1475656" cy="6001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Имя пользователя*</a:t>
            </a:r>
          </a:p>
          <a:p>
            <a:pPr algn="ctr"/>
            <a:endParaRPr lang="ru-RU" sz="11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100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1259632" y="4293096"/>
            <a:ext cx="936104" cy="1440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899592" y="4581128"/>
            <a:ext cx="1475656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Пароль*</a:t>
            </a:r>
          </a:p>
          <a:p>
            <a:pPr algn="ctr"/>
            <a:endParaRPr lang="ru-RU" sz="1400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4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4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*</a:t>
            </a:r>
            <a:r>
              <a:rPr lang="ru-RU" sz="12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Регистрация</a:t>
            </a:r>
            <a:endParaRPr lang="ru-RU" sz="14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*</a:t>
            </a:r>
            <a:r>
              <a:rPr lang="ru-RU" sz="12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Забыли пароль?</a:t>
            </a:r>
            <a:endParaRPr lang="ru-RU" sz="1400" dirty="0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1187624" y="4869160"/>
            <a:ext cx="936104" cy="1440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331640" y="5085184"/>
            <a:ext cx="576064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войти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7092280" y="1484784"/>
            <a:ext cx="1224136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галерея</a:t>
            </a:r>
            <a:endParaRPr lang="ru-RU" dirty="0"/>
          </a:p>
        </p:txBody>
      </p:sp>
      <p:sp>
        <p:nvSpPr>
          <p:cNvPr id="70" name="Заголовок 1"/>
          <p:cNvSpPr txBox="1">
            <a:spLocks/>
          </p:cNvSpPr>
          <p:nvPr/>
        </p:nvSpPr>
        <p:spPr>
          <a:xfrm>
            <a:off x="7092280" y="1844824"/>
            <a:ext cx="1224136" cy="93610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Несколько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 фотографий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7164288" y="836712"/>
            <a:ext cx="1080120" cy="6001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Авторы сайта:</a:t>
            </a:r>
          </a:p>
          <a:p>
            <a:pPr algn="ctr"/>
            <a:endParaRPr lang="ru-RU" sz="1050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ru-RU" sz="1200" dirty="0" smtClean="0"/>
              <a:t>Контакты:</a:t>
            </a:r>
            <a:endParaRPr lang="ru-RU" sz="120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020272" y="2852936"/>
            <a:ext cx="1440160" cy="2539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Наши предложения</a:t>
            </a:r>
            <a:endParaRPr lang="ru-RU" sz="1200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020272" y="3212976"/>
            <a:ext cx="144016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1200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sz="1200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6948264" y="4725144"/>
            <a:ext cx="1656184" cy="10849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Можем поделиться:</a:t>
            </a:r>
          </a:p>
          <a:p>
            <a:pPr algn="ctr"/>
            <a:endParaRPr lang="ru-RU" sz="1050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sz="1200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020272" y="3717032"/>
            <a:ext cx="1440160" cy="4154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7020272" y="5013176"/>
            <a:ext cx="720080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 smtClean="0">
                <a:solidFill>
                  <a:schemeClr val="tx1"/>
                </a:solidFill>
                <a:latin typeface="Comic Sans MS" pitchFamily="66" charset="0"/>
              </a:rPr>
              <a:t>шаблоны</a:t>
            </a:r>
            <a:endParaRPr lang="ru-RU" sz="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7452320" y="5445224"/>
            <a:ext cx="720080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chemeClr val="tx1"/>
                </a:solidFill>
                <a:latin typeface="Comic Sans MS" pitchFamily="66" charset="0"/>
              </a:rPr>
              <a:t>Интересные факты</a:t>
            </a: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7308304" y="3284984"/>
            <a:ext cx="792088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Сделай сам!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7452320" y="3861048"/>
            <a:ext cx="648072" cy="21602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конкурс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7020272" y="4221088"/>
            <a:ext cx="1440160" cy="4154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7092280" y="4293096"/>
            <a:ext cx="1296144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Сертификаты и дипломы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7812360" y="5013176"/>
            <a:ext cx="720080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chemeClr val="tx1"/>
                </a:solidFill>
                <a:latin typeface="Comic Sans MS" pitchFamily="66" charset="0"/>
              </a:rPr>
              <a:t>атрибуты</a:t>
            </a:r>
          </a:p>
        </p:txBody>
      </p:sp>
      <p:pic>
        <p:nvPicPr>
          <p:cNvPr id="87" name="Рисунок 86" descr="Смотреть исходное изображение"/>
          <p:cNvPicPr/>
          <p:nvPr/>
        </p:nvPicPr>
        <p:blipFill>
          <a:blip r:embed="rId4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75420" t="16376" r="5248" b="62756"/>
          <a:stretch>
            <a:fillRect/>
          </a:stretch>
        </p:blipFill>
        <p:spPr bwMode="auto">
          <a:xfrm>
            <a:off x="2843808" y="188640"/>
            <a:ext cx="360040" cy="504056"/>
          </a:xfrm>
          <a:prstGeom prst="rect">
            <a:avLst/>
          </a:prstGeom>
          <a:noFill/>
        </p:spPr>
      </p:pic>
      <p:pic>
        <p:nvPicPr>
          <p:cNvPr id="88" name="Рисунок 87" descr="Смотреть исходное изображение"/>
          <p:cNvPicPr/>
          <p:nvPr/>
        </p:nvPicPr>
        <p:blipFill>
          <a:blip r:embed="rId8" cstate="print"/>
          <a:srcRect l="51471" r="32033" b="65195"/>
          <a:stretch>
            <a:fillRect/>
          </a:stretch>
        </p:blipFill>
        <p:spPr bwMode="auto">
          <a:xfrm>
            <a:off x="3203848" y="188640"/>
            <a:ext cx="489238" cy="556481"/>
          </a:xfrm>
          <a:prstGeom prst="rect">
            <a:avLst/>
          </a:prstGeom>
          <a:noFill/>
        </p:spPr>
      </p:pic>
      <p:pic>
        <p:nvPicPr>
          <p:cNvPr id="89" name="Рисунок 88" descr="Смотреть исходное изображение"/>
          <p:cNvPicPr/>
          <p:nvPr/>
        </p:nvPicPr>
        <p:blipFill>
          <a:blip r:embed="rId10" cstate="print"/>
          <a:srcRect l="22656" t="20346" r="60914" b="47493"/>
          <a:stretch>
            <a:fillRect/>
          </a:stretch>
        </p:blipFill>
        <p:spPr bwMode="auto">
          <a:xfrm>
            <a:off x="5652120" y="260648"/>
            <a:ext cx="432048" cy="432048"/>
          </a:xfrm>
          <a:prstGeom prst="rect">
            <a:avLst/>
          </a:prstGeom>
          <a:noFill/>
        </p:spPr>
      </p:pic>
      <p:sp>
        <p:nvSpPr>
          <p:cNvPr id="90" name="Сердце 89"/>
          <p:cNvSpPr/>
          <p:nvPr/>
        </p:nvSpPr>
        <p:spPr>
          <a:xfrm>
            <a:off x="3635896" y="476672"/>
            <a:ext cx="216024" cy="216024"/>
          </a:xfrm>
          <a:prstGeom prst="hear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1" name="Сердце 90"/>
          <p:cNvSpPr/>
          <p:nvPr/>
        </p:nvSpPr>
        <p:spPr>
          <a:xfrm>
            <a:off x="8604448" y="5589240"/>
            <a:ext cx="360040" cy="360040"/>
          </a:xfrm>
          <a:prstGeom prst="hear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2" name="Сердце 91"/>
          <p:cNvSpPr/>
          <p:nvPr/>
        </p:nvSpPr>
        <p:spPr>
          <a:xfrm>
            <a:off x="8316416" y="6237312"/>
            <a:ext cx="360040" cy="360040"/>
          </a:xfrm>
          <a:prstGeom prst="hear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3" name="Рисунок 92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63562" t="31554" r="22382" b="42113"/>
          <a:stretch>
            <a:fillRect/>
          </a:stretch>
        </p:blipFill>
        <p:spPr bwMode="auto">
          <a:xfrm>
            <a:off x="3851920" y="188640"/>
            <a:ext cx="495672" cy="567680"/>
          </a:xfrm>
          <a:prstGeom prst="rect">
            <a:avLst/>
          </a:prstGeom>
          <a:noFill/>
        </p:spPr>
      </p:pic>
      <p:pic>
        <p:nvPicPr>
          <p:cNvPr id="94" name="Рисунок 93" descr="Смотреть исходное изображение"/>
          <p:cNvPicPr/>
          <p:nvPr/>
        </p:nvPicPr>
        <p:blipFill>
          <a:blip r:embed="rId2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13462" t="74634" r="57687" b="4757"/>
          <a:stretch>
            <a:fillRect/>
          </a:stretch>
        </p:blipFill>
        <p:spPr bwMode="auto">
          <a:xfrm>
            <a:off x="6228184" y="188640"/>
            <a:ext cx="576064" cy="504056"/>
          </a:xfrm>
          <a:prstGeom prst="rect">
            <a:avLst/>
          </a:prstGeom>
          <a:noFill/>
        </p:spPr>
      </p:pic>
      <p:pic>
        <p:nvPicPr>
          <p:cNvPr id="95" name="Рисунок 94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41395" t="49536" r="36170" b="33686"/>
          <a:stretch>
            <a:fillRect/>
          </a:stretch>
        </p:blipFill>
        <p:spPr bwMode="auto">
          <a:xfrm>
            <a:off x="5004048" y="188641"/>
            <a:ext cx="504056" cy="504056"/>
          </a:xfrm>
          <a:prstGeom prst="rect">
            <a:avLst/>
          </a:prstGeom>
          <a:noFill/>
        </p:spPr>
      </p:pic>
      <p:pic>
        <p:nvPicPr>
          <p:cNvPr id="96" name="Рисунок 95" descr="Смотреть исходное изображение"/>
          <p:cNvPicPr/>
          <p:nvPr/>
        </p:nvPicPr>
        <p:blipFill>
          <a:blip r:embed="rId9" cstate="print"/>
          <a:srcRect l="7478" t="4803" r="76836" b="70964"/>
          <a:stretch>
            <a:fillRect/>
          </a:stretch>
        </p:blipFill>
        <p:spPr bwMode="auto">
          <a:xfrm>
            <a:off x="6948264" y="332656"/>
            <a:ext cx="611560" cy="432048"/>
          </a:xfrm>
          <a:prstGeom prst="rect">
            <a:avLst/>
          </a:prstGeom>
          <a:noFill/>
        </p:spPr>
      </p:pic>
      <p:pic>
        <p:nvPicPr>
          <p:cNvPr id="98" name="Рисунок 97" descr="Смотреть исходное изображение"/>
          <p:cNvPicPr/>
          <p:nvPr/>
        </p:nvPicPr>
        <p:blipFill>
          <a:blip r:embed="rId9" cstate="print"/>
          <a:srcRect l="7478" t="28566" r="76836" b="50770"/>
          <a:stretch>
            <a:fillRect/>
          </a:stretch>
        </p:blipFill>
        <p:spPr bwMode="auto">
          <a:xfrm>
            <a:off x="4499992" y="260648"/>
            <a:ext cx="432048" cy="360040"/>
          </a:xfrm>
          <a:prstGeom prst="rect">
            <a:avLst/>
          </a:prstGeom>
          <a:noFill/>
        </p:spPr>
      </p:pic>
      <p:sp>
        <p:nvSpPr>
          <p:cNvPr id="99" name="Заголовок 1"/>
          <p:cNvSpPr txBox="1">
            <a:spLocks/>
          </p:cNvSpPr>
          <p:nvPr/>
        </p:nvSpPr>
        <p:spPr>
          <a:xfrm>
            <a:off x="2987824" y="188640"/>
            <a:ext cx="3456384" cy="432048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3419872" y="332656"/>
            <a:ext cx="2088232" cy="1440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Поиск по сайту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3" name="Скругленный прямоугольник 102"/>
          <p:cNvSpPr/>
          <p:nvPr/>
        </p:nvSpPr>
        <p:spPr>
          <a:xfrm>
            <a:off x="5652120" y="260648"/>
            <a:ext cx="576064" cy="28803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найти</a:t>
            </a:r>
            <a:endParaRPr lang="ru-RU" sz="105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" name="Рисунок 32" descr="Смотреть исходное изображение"/>
          <p:cNvPicPr/>
          <p:nvPr/>
        </p:nvPicPr>
        <p:blipFill>
          <a:blip r:embed="rId3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63562" t="31554" r="22382" b="42113"/>
          <a:stretch>
            <a:fillRect/>
          </a:stretch>
        </p:blipFill>
        <p:spPr bwMode="auto">
          <a:xfrm>
            <a:off x="1043608" y="6276109"/>
            <a:ext cx="421338" cy="535791"/>
          </a:xfrm>
          <a:prstGeom prst="rect">
            <a:avLst/>
          </a:prstGeom>
          <a:noFill/>
        </p:spPr>
      </p:pic>
      <p:pic>
        <p:nvPicPr>
          <p:cNvPr id="42" name="Рисунок 41" descr="Смотреть исходное изображение"/>
          <p:cNvPicPr/>
          <p:nvPr/>
        </p:nvPicPr>
        <p:blipFill>
          <a:blip r:embed="rId4" cstate="print"/>
          <a:srcRect l="22656" t="20346" r="60914" b="47493"/>
          <a:stretch>
            <a:fillRect/>
          </a:stretch>
        </p:blipFill>
        <p:spPr bwMode="auto">
          <a:xfrm>
            <a:off x="1619672" y="6348117"/>
            <a:ext cx="423924" cy="509883"/>
          </a:xfrm>
          <a:prstGeom prst="rect">
            <a:avLst/>
          </a:prstGeom>
          <a:noFill/>
        </p:spPr>
      </p:pic>
      <p:sp>
        <p:nvSpPr>
          <p:cNvPr id="47" name="Прямоугольник 46"/>
          <p:cNvSpPr/>
          <p:nvPr/>
        </p:nvSpPr>
        <p:spPr>
          <a:xfrm>
            <a:off x="827584" y="260648"/>
            <a:ext cx="18002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MegaCard.ru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8" name="Заголовок 1"/>
          <p:cNvSpPr>
            <a:spLocks noGrp="1"/>
          </p:cNvSpPr>
          <p:nvPr>
            <p:ph type="title"/>
          </p:nvPr>
        </p:nvSpPr>
        <p:spPr>
          <a:xfrm>
            <a:off x="2411760" y="692696"/>
            <a:ext cx="4608512" cy="562074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dirty="0" smtClean="0">
                <a:latin typeface="Comic Sans MS" pitchFamily="66" charset="0"/>
              </a:rPr>
              <a:t>МегаОткрытка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188640"/>
            <a:ext cx="1016695" cy="405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Прямоугольник 52"/>
          <p:cNvSpPr/>
          <p:nvPr/>
        </p:nvSpPr>
        <p:spPr>
          <a:xfrm>
            <a:off x="2915816" y="1412776"/>
            <a:ext cx="367240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с</a:t>
            </a:r>
            <a:r>
              <a:rPr lang="ru-RU" b="1" dirty="0" smtClean="0"/>
              <a:t>айт учащихся 3 в класса </a:t>
            </a:r>
            <a:endParaRPr lang="ru-RU" b="1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2699792" y="1916832"/>
            <a:ext cx="4248471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400" dirty="0" smtClean="0"/>
              <a:t>Наш девиз: «                                                                   ».</a:t>
            </a:r>
            <a:endParaRPr lang="ru-RU" sz="1400" dirty="0"/>
          </a:p>
        </p:txBody>
      </p:sp>
      <p:pic>
        <p:nvPicPr>
          <p:cNvPr id="55" name="Picture 6" descr="Смотреть исходное изображение"/>
          <p:cNvPicPr>
            <a:picLocks noChangeAspect="1" noChangeArrowheads="1"/>
          </p:cNvPicPr>
          <p:nvPr/>
        </p:nvPicPr>
        <p:blipFill>
          <a:blip r:embed="rId6" cstate="print">
            <a:lum bright="20000"/>
          </a:blip>
          <a:srcRect l="12600" t="3503" r="20203" b="11149"/>
          <a:stretch>
            <a:fillRect/>
          </a:stretch>
        </p:blipFill>
        <p:spPr bwMode="auto">
          <a:xfrm>
            <a:off x="323528" y="260648"/>
            <a:ext cx="432048" cy="41341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sp>
        <p:nvSpPr>
          <p:cNvPr id="56" name="Прямоугольник 55"/>
          <p:cNvSpPr/>
          <p:nvPr/>
        </p:nvSpPr>
        <p:spPr>
          <a:xfrm>
            <a:off x="2627784" y="2348881"/>
            <a:ext cx="403244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народная мудрость</a:t>
            </a:r>
            <a:endParaRPr lang="ru-RU" sz="1200" dirty="0"/>
          </a:p>
        </p:txBody>
      </p:sp>
      <p:sp>
        <p:nvSpPr>
          <p:cNvPr id="57" name="Заголовок 1"/>
          <p:cNvSpPr txBox="1">
            <a:spLocks/>
          </p:cNvSpPr>
          <p:nvPr/>
        </p:nvSpPr>
        <p:spPr>
          <a:xfrm>
            <a:off x="2555776" y="2852936"/>
            <a:ext cx="4248472" cy="31683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Продукт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  <a:ea typeface="+mj-ea"/>
                <a:cs typeface="Aharoni" pitchFamily="2" charset="-79"/>
              </a:rPr>
              <a:t>(рисунок или фото)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58" name="Заголовок 1"/>
          <p:cNvSpPr txBox="1">
            <a:spLocks/>
          </p:cNvSpPr>
          <p:nvPr/>
        </p:nvSpPr>
        <p:spPr>
          <a:xfrm>
            <a:off x="539552" y="908720"/>
            <a:ext cx="1691680" cy="11521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Фото класса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683568" y="2132856"/>
            <a:ext cx="1440160" cy="8002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Наши увлечения</a:t>
            </a:r>
            <a:endParaRPr lang="ru-RU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683568" y="3035749"/>
            <a:ext cx="1440160" cy="800219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Наши координаты</a:t>
            </a:r>
            <a:endParaRPr lang="ru-RU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dirty="0"/>
          </a:p>
        </p:txBody>
      </p:sp>
      <p:pic>
        <p:nvPicPr>
          <p:cNvPr id="61" name="Picture 16"/>
          <p:cNvPicPr>
            <a:picLocks noChangeAspect="1" noChangeArrowheads="1"/>
          </p:cNvPicPr>
          <p:nvPr/>
        </p:nvPicPr>
        <p:blipFill>
          <a:blip r:embed="rId7" cstate="print">
            <a:lum bright="-10000" contrast="40000"/>
          </a:blip>
          <a:srcRect t="36842" r="43478"/>
          <a:stretch>
            <a:fillRect/>
          </a:stretch>
        </p:blipFill>
        <p:spPr bwMode="auto">
          <a:xfrm>
            <a:off x="755576" y="6492133"/>
            <a:ext cx="1403648" cy="360040"/>
          </a:xfrm>
          <a:prstGeom prst="rect">
            <a:avLst/>
          </a:prstGeom>
          <a:solidFill>
            <a:srgbClr val="7030A0"/>
          </a:solidFill>
          <a:ln w="5715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62" name="Прямоугольник 61"/>
          <p:cNvSpPr/>
          <p:nvPr/>
        </p:nvSpPr>
        <p:spPr>
          <a:xfrm>
            <a:off x="683568" y="3899845"/>
            <a:ext cx="1475656" cy="307777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Вход на сайт</a:t>
            </a:r>
            <a:endParaRPr lang="ru-RU" sz="14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683568" y="6204101"/>
            <a:ext cx="1475656" cy="307777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поделиться</a:t>
            </a:r>
            <a:endParaRPr lang="ru-RU" sz="1400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683568" y="4187877"/>
            <a:ext cx="1475656" cy="60016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Имя пользователя*</a:t>
            </a:r>
          </a:p>
          <a:p>
            <a:pPr algn="ctr"/>
            <a:endParaRPr lang="ru-RU" sz="11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100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971600" y="4475909"/>
            <a:ext cx="936104" cy="1440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683568" y="4691933"/>
            <a:ext cx="1475656" cy="1384995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Пароль*</a:t>
            </a:r>
          </a:p>
          <a:p>
            <a:pPr algn="ctr"/>
            <a:endParaRPr lang="ru-RU" sz="1100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4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4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*</a:t>
            </a:r>
            <a:r>
              <a:rPr lang="ru-RU" sz="12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Регистрация</a:t>
            </a:r>
            <a:endParaRPr lang="ru-RU" sz="14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*</a:t>
            </a:r>
            <a:r>
              <a:rPr lang="ru-RU" sz="12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Забыли пароль?</a:t>
            </a:r>
            <a:endParaRPr lang="ru-RU" sz="1400" dirty="0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971600" y="5051973"/>
            <a:ext cx="936104" cy="1440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115616" y="5267997"/>
            <a:ext cx="576064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войти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7164288" y="1484784"/>
            <a:ext cx="1224136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галерея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0" name="Заголовок 1"/>
          <p:cNvSpPr txBox="1">
            <a:spLocks/>
          </p:cNvSpPr>
          <p:nvPr/>
        </p:nvSpPr>
        <p:spPr>
          <a:xfrm>
            <a:off x="7164288" y="1844824"/>
            <a:ext cx="1224136" cy="93610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Несколько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 фотографий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7308304" y="836712"/>
            <a:ext cx="1080120" cy="600164"/>
          </a:xfrm>
          <a:prstGeom prst="rect">
            <a:avLst/>
          </a:prstGeom>
          <a:solidFill>
            <a:srgbClr val="00B0F0"/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Aharoni" pitchFamily="2" charset="-79"/>
                <a:cs typeface="Aharoni" pitchFamily="2" charset="-79"/>
              </a:rPr>
              <a:t>Авторы сайта:</a:t>
            </a:r>
          </a:p>
          <a:p>
            <a:pPr algn="ctr"/>
            <a:endParaRPr lang="ru-RU" sz="1050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ru-RU" sz="1200" dirty="0" smtClean="0"/>
              <a:t>Контакты:</a:t>
            </a:r>
            <a:endParaRPr lang="ru-RU" sz="120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164288" y="2996952"/>
            <a:ext cx="1440160" cy="253916"/>
          </a:xfrm>
          <a:prstGeom prst="rect">
            <a:avLst/>
          </a:prstGeom>
          <a:solidFill>
            <a:srgbClr val="92D050"/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Наши предложения</a:t>
            </a:r>
            <a:endParaRPr lang="ru-RU" sz="1200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164288" y="3356992"/>
            <a:ext cx="1440160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1200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sz="1200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092280" y="4869160"/>
            <a:ext cx="1656184" cy="10849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Можем поделиться:</a:t>
            </a:r>
          </a:p>
          <a:p>
            <a:pPr algn="ctr"/>
            <a:endParaRPr lang="ru-RU" sz="1050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sz="1200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164288" y="3861048"/>
            <a:ext cx="1440160" cy="41549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7164288" y="5157192"/>
            <a:ext cx="720080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 smtClean="0">
                <a:solidFill>
                  <a:schemeClr val="tx1"/>
                </a:solidFill>
                <a:latin typeface="Comic Sans MS" pitchFamily="66" charset="0"/>
              </a:rPr>
              <a:t>шаблоны</a:t>
            </a:r>
            <a:endParaRPr lang="ru-RU" sz="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7596336" y="5589240"/>
            <a:ext cx="720080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chemeClr val="tx1"/>
                </a:solidFill>
                <a:latin typeface="Comic Sans MS" pitchFamily="66" charset="0"/>
              </a:rPr>
              <a:t>Интересные факты</a:t>
            </a: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7452320" y="3429000"/>
            <a:ext cx="792088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Сделай сам!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7596336" y="4005064"/>
            <a:ext cx="648072" cy="21602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конкурс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7164288" y="4365104"/>
            <a:ext cx="1440160" cy="41549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7236296" y="4437112"/>
            <a:ext cx="1296144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Сертификаты и дипломы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7956376" y="5157192"/>
            <a:ext cx="720080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chemeClr val="tx1"/>
                </a:solidFill>
                <a:latin typeface="Comic Sans MS" pitchFamily="66" charset="0"/>
              </a:rPr>
              <a:t>атрибуты</a:t>
            </a:r>
          </a:p>
        </p:txBody>
      </p:sp>
      <p:pic>
        <p:nvPicPr>
          <p:cNvPr id="99" name="Рисунок 98" descr="Смотреть исходное изображение"/>
          <p:cNvPicPr/>
          <p:nvPr/>
        </p:nvPicPr>
        <p:blipFill>
          <a:blip r:embed="rId4" cstate="print"/>
          <a:srcRect l="22656" t="20346" r="60914" b="47493"/>
          <a:stretch>
            <a:fillRect/>
          </a:stretch>
        </p:blipFill>
        <p:spPr bwMode="auto">
          <a:xfrm>
            <a:off x="5652120" y="260648"/>
            <a:ext cx="432048" cy="432048"/>
          </a:xfrm>
          <a:prstGeom prst="rect">
            <a:avLst/>
          </a:prstGeom>
          <a:noFill/>
        </p:spPr>
      </p:pic>
      <p:sp>
        <p:nvSpPr>
          <p:cNvPr id="100" name="Сердце 99"/>
          <p:cNvSpPr/>
          <p:nvPr/>
        </p:nvSpPr>
        <p:spPr>
          <a:xfrm>
            <a:off x="3635896" y="476672"/>
            <a:ext cx="216024" cy="216024"/>
          </a:xfrm>
          <a:prstGeom prst="hear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" name="Рисунок 101" descr="Смотреть исходное изображение"/>
          <p:cNvPicPr/>
          <p:nvPr/>
        </p:nvPicPr>
        <p:blipFill>
          <a:blip r:embed="rId2" cstate="print">
            <a:duotone>
              <a:prstClr val="black"/>
              <a:schemeClr val="bg2">
                <a:tint val="45000"/>
                <a:satMod val="400000"/>
              </a:schemeClr>
            </a:duotone>
            <a:lum bright="40000" contrast="40000"/>
          </a:blip>
          <a:srcRect l="41395" t="49536" r="36170" b="33686"/>
          <a:stretch>
            <a:fillRect/>
          </a:stretch>
        </p:blipFill>
        <p:spPr bwMode="auto">
          <a:xfrm>
            <a:off x="5004048" y="188641"/>
            <a:ext cx="504056" cy="504056"/>
          </a:xfrm>
          <a:prstGeom prst="rect">
            <a:avLst/>
          </a:prstGeom>
          <a:noFill/>
        </p:spPr>
      </p:pic>
      <p:pic>
        <p:nvPicPr>
          <p:cNvPr id="103" name="Рисунок 102" descr="Смотреть исходное изображение"/>
          <p:cNvPicPr/>
          <p:nvPr/>
        </p:nvPicPr>
        <p:blipFill>
          <a:blip r:embed="rId8" cstate="print"/>
          <a:srcRect l="7478" t="28566" r="76836" b="50770"/>
          <a:stretch>
            <a:fillRect/>
          </a:stretch>
        </p:blipFill>
        <p:spPr bwMode="auto">
          <a:xfrm>
            <a:off x="4499992" y="260648"/>
            <a:ext cx="432048" cy="360040"/>
          </a:xfrm>
          <a:prstGeom prst="rect">
            <a:avLst/>
          </a:prstGeom>
          <a:noFill/>
        </p:spPr>
      </p:pic>
      <p:sp>
        <p:nvSpPr>
          <p:cNvPr id="104" name="Заголовок 1"/>
          <p:cNvSpPr txBox="1">
            <a:spLocks/>
          </p:cNvSpPr>
          <p:nvPr/>
        </p:nvSpPr>
        <p:spPr>
          <a:xfrm>
            <a:off x="2987824" y="188640"/>
            <a:ext cx="3456384" cy="432048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3419872" y="332656"/>
            <a:ext cx="2088232" cy="1440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Поиск по сайту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6" name="Скругленный прямоугольник 105"/>
          <p:cNvSpPr/>
          <p:nvPr/>
        </p:nvSpPr>
        <p:spPr>
          <a:xfrm>
            <a:off x="5652120" y="260648"/>
            <a:ext cx="576064" cy="28803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найти</a:t>
            </a:r>
            <a:endParaRPr lang="ru-RU" sz="105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91680" y="260648"/>
            <a:ext cx="5256584" cy="864096"/>
          </a:xfrm>
          <a:prstGeom prst="rect">
            <a:avLst/>
          </a:prstGeom>
        </p:spPr>
        <p:txBody>
          <a:bodyPr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Проект</a:t>
            </a:r>
          </a:p>
          <a:p>
            <a:pPr lvl="0" algn="ctr">
              <a:spcBef>
                <a:spcPct val="0"/>
              </a:spcBef>
            </a:pPr>
            <a:r>
              <a:rPr lang="ru-RU" sz="6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en-US" sz="6900" b="1" dirty="0" smtClean="0">
                <a:latin typeface="Times New Roman" pitchFamily="18" charset="0"/>
                <a:cs typeface="Times New Roman" pitchFamily="18" charset="0"/>
              </a:rPr>
              <a:t>Landing page</a:t>
            </a:r>
            <a:r>
              <a:rPr lang="ru-RU" sz="6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endParaRPr kumimoji="0" lang="ru-RU" sz="6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196752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Цели проекта: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Создать макет первой странички сайта «МегаОткрытка»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564904"/>
            <a:ext cx="7272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проекта: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обучающихся с понятиями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landing page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веб-страница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сайт, с историей их возникновения и предназначением;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определить содержание  главной странички сайта: цвет, шрифт, размер шрифта, фон, рубрики;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записать рекламу проекта;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оформить макет сайта «МегаОткрытка»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Целевая страница (англ.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landing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page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также «посадочная страница») 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веб-страница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основной задачей которой является сбор контактных данных целевой аудитории. Используется для усиления эффективности рекламы, увеличения аудитории. Целевая страница обычно содержит информацию о товаре или услуге.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691680" y="260648"/>
            <a:ext cx="5256584" cy="576064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Распаковка понятий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20688"/>
            <a:ext cx="22910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anding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page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501008"/>
            <a:ext cx="66967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Веб-страница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(англ.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page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– это часть сайта, где располагается информация.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068960"/>
            <a:ext cx="2490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Веб-страница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869160"/>
            <a:ext cx="66247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Сайт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веб-сайт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англ.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website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паутина,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«место») - это место во всемирной сети (интернете), которое имеет свой адрес, собственного хозяина и состоит из отдельных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веб-страниц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221088"/>
            <a:ext cx="10070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Сайт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2736"/>
            <a:ext cx="43204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- сайт был создан 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Тимом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Бернерс-Ли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 запущен 6 августа 1991 года. 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149080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отличается сайт от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веб-страницы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что такое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страница? 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сайт – центральное место, которое содержит более одной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веб-страницы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серию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веб-страниц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157192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создает сайты в Интернете?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Любой бизнес, правительство, организация или человек может создать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сайт в Интернете.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Интернет состоит из миллиардов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веб-сайтов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созданных миллиардами разных людей.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332656"/>
            <a:ext cx="6161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Когда был создан первый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- сайт?</a:t>
            </a:r>
            <a:endParaRPr lang="ru-RU" sz="2800" b="1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852936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Сколько сайтов в Интернете?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состоянию на январь 2018 года в Интернете насчитывалось от 1,3 до 1,8 миллиарда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-сайтов. Многие из этих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веб-сайтов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используются либо не посещаются, но они существуют.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Elena\Desktop\Berners-Lee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908720"/>
            <a:ext cx="1828800" cy="168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060848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На большинстве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веб-сайтов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 читаете информацию, содержащуюся на каждой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веб-странице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Если есть какие-то интересные гиперссылки вы переходите по этим ссылкам, нажимая на них, чтобы найти больше информации или выполнить действие.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 также можете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 разрешения родителей)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слушать музыку, смотреть видео, покупать, общаться и делать многие другие вещи на многих сайтах.         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404664"/>
            <a:ext cx="53367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вы можете сделать на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сайте?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72952"/>
            <a:ext cx="7632848" cy="21852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Сегодня в Интернете есть миллиарды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веб-сайтов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которые можно отнести к одной из следующих типов категорий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веб-сайтов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 Имейте в виду, один сайт можно отнести к более чем одной категорий одновременно.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веб-сайт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одновременно может быть форумом,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веб-почтой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блогом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или поисковой системой.        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      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332656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сайтов   (классификация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веб-сайтов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996952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Архивный сайт.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Блог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веб-журнал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Бизнес-сайт и корпоративный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веб-сайт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сообщества.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Содержательный сайт и информационный сайт.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Сайт электронной коммерции.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Игровой сайт.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Правительственный сайт.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Справочный сайт, сайт Q&amp;A.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Злонамеренный сайт.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3212976"/>
            <a:ext cx="30963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для обмена фото/видео.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новостей.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P2P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Torrent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Персональный сайт.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личности.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Школьный сайт.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поисковой системы.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социальных сетей.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социальных новостей.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веб-почты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Wiki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5113" t="9807" r="5901" b="5313"/>
          <a:stretch>
            <a:fillRect/>
          </a:stretch>
        </p:blipFill>
        <p:spPr bwMode="auto">
          <a:xfrm>
            <a:off x="467544" y="1556792"/>
            <a:ext cx="813690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324600"/>
            <a:ext cx="1728192" cy="27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Образец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landing page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Веб-страница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сайта»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Образец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landing page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Веб-страница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сайта»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7084644" cy="412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Скругленный прямоугольник 73"/>
          <p:cNvSpPr/>
          <p:nvPr/>
        </p:nvSpPr>
        <p:spPr>
          <a:xfrm>
            <a:off x="5652120" y="260648"/>
            <a:ext cx="57606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найти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971600" y="188640"/>
            <a:ext cx="180020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логотип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2699792" y="1052736"/>
            <a:ext cx="403244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Кто автор сайта?</a:t>
            </a:r>
            <a:endParaRPr lang="ru-RU" b="1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2339752" y="1412776"/>
            <a:ext cx="4752528" cy="36933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Девиз: 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23528" y="188640"/>
            <a:ext cx="567680" cy="43204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Рису</a:t>
            </a:r>
          </a:p>
          <a:p>
            <a:pPr algn="ctr"/>
            <a:r>
              <a:rPr lang="ru-RU" sz="105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нок</a:t>
            </a:r>
            <a:endParaRPr lang="ru-RU" sz="1050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6948264" y="188640"/>
            <a:ext cx="1512168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Кнопка «выход</a:t>
            </a:r>
            <a:r>
              <a:rPr lang="ru-RU" sz="12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»</a:t>
            </a:r>
            <a:endParaRPr lang="ru-RU" sz="1200" dirty="0"/>
          </a:p>
        </p:txBody>
      </p:sp>
      <p:sp>
        <p:nvSpPr>
          <p:cNvPr id="57" name="Заголовок 1"/>
          <p:cNvSpPr txBox="1">
            <a:spLocks/>
          </p:cNvSpPr>
          <p:nvPr/>
        </p:nvSpPr>
        <p:spPr>
          <a:xfrm>
            <a:off x="2411760" y="620688"/>
            <a:ext cx="4680520" cy="43204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ФИО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2339752" y="1844824"/>
            <a:ext cx="4608512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н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ародная мудрость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9" name="Заголовок 1"/>
          <p:cNvSpPr txBox="1">
            <a:spLocks/>
          </p:cNvSpPr>
          <p:nvPr/>
        </p:nvSpPr>
        <p:spPr>
          <a:xfrm>
            <a:off x="1187624" y="6641976"/>
            <a:ext cx="7200800" cy="21602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Фон странички</a:t>
            </a:r>
            <a:r>
              <a:rPr kumimoji="0" lang="ru-RU" sz="5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 сайта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60" name="Заголовок 1"/>
          <p:cNvSpPr txBox="1">
            <a:spLocks/>
          </p:cNvSpPr>
          <p:nvPr/>
        </p:nvSpPr>
        <p:spPr>
          <a:xfrm>
            <a:off x="395536" y="764704"/>
            <a:ext cx="1691680" cy="93610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Фото класса</a:t>
            </a:r>
          </a:p>
        </p:txBody>
      </p:sp>
      <p:sp>
        <p:nvSpPr>
          <p:cNvPr id="61" name="Заголовок 1"/>
          <p:cNvSpPr txBox="1">
            <a:spLocks/>
          </p:cNvSpPr>
          <p:nvPr/>
        </p:nvSpPr>
        <p:spPr>
          <a:xfrm>
            <a:off x="2555776" y="2852936"/>
            <a:ext cx="4104456" cy="316835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Продукт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  <a:ea typeface="+mj-ea"/>
                <a:cs typeface="Aharoni" pitchFamily="2" charset="-79"/>
              </a:rPr>
              <a:t>(рисунок или фото)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67544" y="1844824"/>
            <a:ext cx="1440160" cy="8002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Наши увлечения</a:t>
            </a:r>
            <a:endParaRPr lang="ru-RU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467544" y="2708920"/>
            <a:ext cx="1440160" cy="8002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Наши координаты</a:t>
            </a:r>
            <a:endParaRPr lang="ru-RU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dirty="0"/>
          </a:p>
        </p:txBody>
      </p:sp>
      <p:pic>
        <p:nvPicPr>
          <p:cNvPr id="64" name="Picture 16"/>
          <p:cNvPicPr>
            <a:picLocks noChangeAspect="1" noChangeArrowheads="1"/>
          </p:cNvPicPr>
          <p:nvPr/>
        </p:nvPicPr>
        <p:blipFill>
          <a:blip r:embed="rId2" cstate="print">
            <a:lum bright="-10000" contrast="40000"/>
          </a:blip>
          <a:srcRect t="36842" r="43478"/>
          <a:stretch>
            <a:fillRect/>
          </a:stretch>
        </p:blipFill>
        <p:spPr bwMode="auto">
          <a:xfrm>
            <a:off x="323528" y="6093296"/>
            <a:ext cx="140364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Прямоугольник 64"/>
          <p:cNvSpPr/>
          <p:nvPr/>
        </p:nvSpPr>
        <p:spPr>
          <a:xfrm>
            <a:off x="467544" y="3501008"/>
            <a:ext cx="1475656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Вход на сайт</a:t>
            </a:r>
            <a:endParaRPr lang="ru-RU" sz="14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67544" y="5805264"/>
            <a:ext cx="1475656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поделиться</a:t>
            </a:r>
            <a:endParaRPr lang="ru-RU" sz="1400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467544" y="3789040"/>
            <a:ext cx="1475656" cy="6001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Имя пользователя*</a:t>
            </a:r>
          </a:p>
          <a:p>
            <a:pPr algn="ctr"/>
            <a:endParaRPr lang="ru-RU" sz="11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100" dirty="0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827584" y="4077072"/>
            <a:ext cx="936104" cy="1440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67544" y="4365104"/>
            <a:ext cx="1475656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Пароль*</a:t>
            </a:r>
          </a:p>
          <a:p>
            <a:pPr algn="ctr"/>
            <a:endParaRPr lang="ru-RU" sz="1400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4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4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*</a:t>
            </a:r>
            <a:r>
              <a:rPr lang="ru-RU" sz="12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Регистрация</a:t>
            </a:r>
            <a:endParaRPr lang="ru-RU" sz="140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*</a:t>
            </a:r>
            <a:r>
              <a:rPr lang="ru-RU" sz="12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Забыли пароль?</a:t>
            </a:r>
            <a:endParaRPr lang="ru-RU" sz="1400" dirty="0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755576" y="4653136"/>
            <a:ext cx="936104" cy="1440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899592" y="4869160"/>
            <a:ext cx="576064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войти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72" name="Заголовок 1"/>
          <p:cNvSpPr txBox="1">
            <a:spLocks/>
          </p:cNvSpPr>
          <p:nvPr/>
        </p:nvSpPr>
        <p:spPr>
          <a:xfrm>
            <a:off x="2987824" y="188640"/>
            <a:ext cx="3456384" cy="43204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3419872" y="332656"/>
            <a:ext cx="2088232" cy="1440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Поиск по сайту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7308304" y="1772816"/>
            <a:ext cx="1224136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галерея</a:t>
            </a:r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092280" y="3212976"/>
            <a:ext cx="1440160" cy="2539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Наши предложения</a:t>
            </a:r>
            <a:endParaRPr lang="ru-RU" sz="1200" dirty="0"/>
          </a:p>
        </p:txBody>
      </p:sp>
      <p:sp>
        <p:nvSpPr>
          <p:cNvPr id="77" name="Заголовок 1"/>
          <p:cNvSpPr txBox="1">
            <a:spLocks/>
          </p:cNvSpPr>
          <p:nvPr/>
        </p:nvSpPr>
        <p:spPr>
          <a:xfrm>
            <a:off x="7308304" y="2204864"/>
            <a:ext cx="1224136" cy="93610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Несколько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 фотографий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452320" y="764704"/>
            <a:ext cx="1080120" cy="6001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Авторы сайта:</a:t>
            </a:r>
          </a:p>
          <a:p>
            <a:pPr algn="ctr"/>
            <a:endParaRPr lang="ru-RU" sz="1050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ru-RU" sz="1200" dirty="0" smtClean="0"/>
              <a:t>Контакты:</a:t>
            </a:r>
            <a:endParaRPr lang="ru-RU" sz="1200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092280" y="3573016"/>
            <a:ext cx="144016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1200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sz="12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948264" y="5085184"/>
            <a:ext cx="1656184" cy="10849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Можем поделиться:</a:t>
            </a:r>
          </a:p>
          <a:p>
            <a:pPr algn="ctr"/>
            <a:endParaRPr lang="ru-RU" sz="1050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sz="1200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7092280" y="4077072"/>
            <a:ext cx="1440160" cy="4154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7020272" y="5373216"/>
            <a:ext cx="720080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 smtClean="0">
                <a:solidFill>
                  <a:schemeClr val="tx1"/>
                </a:solidFill>
                <a:latin typeface="Comic Sans MS" pitchFamily="66" charset="0"/>
              </a:rPr>
              <a:t>шаблоны</a:t>
            </a:r>
            <a:endParaRPr lang="ru-RU" sz="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7524328" y="5805264"/>
            <a:ext cx="720080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chemeClr val="tx1"/>
                </a:solidFill>
                <a:latin typeface="Comic Sans MS" pitchFamily="66" charset="0"/>
              </a:rPr>
              <a:t>Интересные факты</a:t>
            </a: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7380312" y="3645024"/>
            <a:ext cx="792088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Сделай сам!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7524328" y="4221088"/>
            <a:ext cx="648072" cy="21602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конкурс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7092280" y="4581128"/>
            <a:ext cx="1440160" cy="4154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ru-RU" sz="1050" b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7164288" y="4653136"/>
            <a:ext cx="1296144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Сертификаты и дипломы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89" name="Скругленный прямоугольник 88"/>
          <p:cNvSpPr/>
          <p:nvPr/>
        </p:nvSpPr>
        <p:spPr>
          <a:xfrm>
            <a:off x="7812360" y="5373216"/>
            <a:ext cx="720080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chemeClr val="tx1"/>
                </a:solidFill>
                <a:latin typeface="Comic Sans MS" pitchFamily="66" charset="0"/>
              </a:rPr>
              <a:t>атрибуты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669</Words>
  <Application>Microsoft Office PowerPoint</Application>
  <PresentationFormat>Экран (4:3)</PresentationFormat>
  <Paragraphs>217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Образец landing page «Веб-страница сайта»</vt:lpstr>
      <vt:lpstr>Слайд 9</vt:lpstr>
      <vt:lpstr>ЛОГОТИП</vt:lpstr>
      <vt:lpstr>Слайд 11</vt:lpstr>
      <vt:lpstr>Слайд 12</vt:lpstr>
      <vt:lpstr>Слайд 13</vt:lpstr>
      <vt:lpstr>Слайд 14</vt:lpstr>
      <vt:lpstr>Слайд 15</vt:lpstr>
      <vt:lpstr>Слайд 16</vt:lpstr>
      <vt:lpstr>дочки</vt:lpstr>
      <vt:lpstr>МегаОткрытка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Elena</cp:lastModifiedBy>
  <cp:revision>40</cp:revision>
  <dcterms:created xsi:type="dcterms:W3CDTF">2020-10-20T09:46:05Z</dcterms:created>
  <dcterms:modified xsi:type="dcterms:W3CDTF">2021-01-26T08:07:37Z</dcterms:modified>
</cp:coreProperties>
</file>