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10227-0E74-457C-8226-8B136F387CE4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81A3-C1E0-44EE-AE03-75338B239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240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10227-0E74-457C-8226-8B136F387CE4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81A3-C1E0-44EE-AE03-75338B239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033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10227-0E74-457C-8226-8B136F387CE4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81A3-C1E0-44EE-AE03-75338B239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270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10227-0E74-457C-8226-8B136F387CE4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81A3-C1E0-44EE-AE03-75338B239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216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10227-0E74-457C-8226-8B136F387CE4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81A3-C1E0-44EE-AE03-75338B239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180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10227-0E74-457C-8226-8B136F387CE4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81A3-C1E0-44EE-AE03-75338B239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169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10227-0E74-457C-8226-8B136F387CE4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81A3-C1E0-44EE-AE03-75338B239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199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10227-0E74-457C-8226-8B136F387CE4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81A3-C1E0-44EE-AE03-75338B239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830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10227-0E74-457C-8226-8B136F387CE4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81A3-C1E0-44EE-AE03-75338B239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937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10227-0E74-457C-8226-8B136F387CE4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81A3-C1E0-44EE-AE03-75338B239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352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10227-0E74-457C-8226-8B136F387CE4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81A3-C1E0-44EE-AE03-75338B239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013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60000"/>
                <a:lumOff val="4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10227-0E74-457C-8226-8B136F387CE4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A81A3-C1E0-44EE-AE03-75338B239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74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963712" y="1573291"/>
            <a:ext cx="9144000" cy="286385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проблема Калининградской области – загрязнение водоёмов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810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37944" cy="591575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Загрязнение рек, озёр и заливов Калининградской области также вызвано функционированием промышленных и с/х предприятий. Наиболее часто встречающиеся загрязнители – это органические вещества, нефть и нефтепродукты. Из-за загрязнения водоёмов Калининградской области понижается концентрация кислорода в воде, что ведёт к обеднению флоры и фауны.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dishisvobodno.ru/pictures/eco_kalin_image0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5613" y="2030088"/>
            <a:ext cx="4464987" cy="3348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529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5472659" cy="6365459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Залповое загрязнение рек – это отдельная проблема экологии Калининградской области. К примеру, в результате аварийного прорыва Зеленоградского коллектора в мае 1994 г., реки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Самбийского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полуострова на несколько месяцев превратились в канализационные каналы.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Вислинский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Куршский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заливы подвергаются постоянному загрязнению органическими веществами, приносимыми реками. Сейчас концентрация этих загрязняющих веществ в водах обоих заливов примерно в 2 – 3 раза превышает предельно допустимую норму. В период обширного цветения сине-зелёных водорослей  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Куршском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заливе стало невозможно купаться, а воду из этого водоёма из-за наличия этих водорослей вообще никогда нельзя пить.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www.dishisvobodno.ru/pictures/eco_kalin_image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368" y="1544468"/>
            <a:ext cx="4060252" cy="3147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785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367728" cy="6035675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Большая Морянка активно загрязняется сбросами отработанных производственных вод молокозавода села Жемчужного. Сбросы сточных вод с молокозавода вызывают повышение температуры воды, увеличение в ней концентрации минералов и щелочей, а также повышение количества взвешенных частиц, хлоридов, ионов натрия, соединений азота. Все эти вещества способствуют изменению воды в реке Большая Морянка: она дополнительно обогащается кислородом и теряет углекислый газ; утрачивается жёсткость воды и уменьшается её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перманганатная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окисляемость.</a:t>
            </a:r>
          </a:p>
        </p:txBody>
      </p:sp>
      <p:pic>
        <p:nvPicPr>
          <p:cNvPr id="3074" name="Picture 2" descr="http://www.dishisvobodno.ru/pictures/eco_kalin_image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505" y="1714042"/>
            <a:ext cx="4450452" cy="333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877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решения проблемы загрязнения водоёмов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Предотвращение выброса отходов в водоемы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Откачка загрязненных вод в специальные резервуары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в производстве технологий оборотного водоснабжения, не требующего  дополнительного водозабора и стока вод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617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09862" y="209550"/>
            <a:ext cx="11982138" cy="10525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Особо охраняемые природные территории Калининградской области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441325" y="1262063"/>
            <a:ext cx="4880183" cy="5364162"/>
          </a:xfrm>
        </p:spPr>
        <p:txBody>
          <a:bodyPr>
            <a:noAutofit/>
          </a:bodyPr>
          <a:lstStyle/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севере области расположен государственный природный заказник «Дюнный», площадь которого 80 кв. метров.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включает в себя ряд природных объектов, находящихся под охраной: верховое болото «Чистое» (9 км²); песчаные острова в устье реки Северной; лесной массив (30 км²); водно-болотный массив (26 км²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pic>
        <p:nvPicPr>
          <p:cNvPr id="4100" name="Picture 4" descr="https://visit-kaliningrad.ru/upload/iblock/94d/2e438a207208c3170e398990a0f5b6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857" y="1684520"/>
            <a:ext cx="60960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879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39646" y="50800"/>
            <a:ext cx="4768850" cy="68072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создания государственного природного заказника является сохранение и восстановление природных комплексов (природных ландшафтов) и обеспечение биологического разнообразия растительного и животного мира. Территория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Оопт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включает в себя природный комплекс «Дельта Немана», который соответствует всем критериям особо ценного водно-болотного угодья по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Рамсаранской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конвенции, а также является важным транзитным и остановочным пунктом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Беломоро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-Балтийском миграционном пути для водоплавающих птиц, куликов, хищников и др., и природный комплекс "Лосиная долина", на территории которого локализована основная часть региональной популяции лося.</a:t>
            </a:r>
          </a:p>
          <a:p>
            <a:endParaRPr lang="ru-RU" dirty="0"/>
          </a:p>
        </p:txBody>
      </p:sp>
      <p:pic>
        <p:nvPicPr>
          <p:cNvPr id="5122" name="Picture 2" descr="http://www.zapoved.net/media/com_mtree/images/listings/m/212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668" y="618344"/>
            <a:ext cx="3192905" cy="239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photounion.ru/photos/ph_10904_73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669" y="3905249"/>
            <a:ext cx="3192905" cy="2435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656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-1" y="0"/>
            <a:ext cx="6265889" cy="6745574"/>
          </a:xfrm>
        </p:spPr>
        <p:txBody>
          <a:bodyPr>
            <a:normAutofit fontScale="77500" lnSpcReduction="20000"/>
          </a:bodyPr>
          <a:lstStyle/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границах государственного природного заказника "Дюнный" запрещаются или ограничиваются виды деятельности, препятствующие сохранению, восстановлению и воспроизводству природных комплексов и их компонентов, в том числе запрещается: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проведение взрывных работ;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добыча полезных ископаемых;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проезд и стоянка автотранспорта, тяжелой техники вне дорог общего пользования;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устройство свалок, загрязнение территории, рек и болот бытовыми, промышленными и сельскохозяйственными отходами и мусором;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охота, сбор ягод, грибов и иных дикоросов на территории болот в период с 1 апреля по 1 июля;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проведение работ, нарушающих гидрологический режим, вне территории населенных пунктов.</a:t>
            </a:r>
          </a:p>
          <a:p>
            <a:endParaRPr lang="ru-RU" dirty="0"/>
          </a:p>
        </p:txBody>
      </p:sp>
      <p:pic>
        <p:nvPicPr>
          <p:cNvPr id="6146" name="Picture 2" descr="https://im0-tub-ru.yandex.net/i?id=071182eeeef604d831834191f885433a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888" y="1300474"/>
            <a:ext cx="5762625" cy="344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7991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376</Words>
  <Application>Microsoft Office PowerPoint</Application>
  <PresentationFormat>Широкоэкранный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Экологическая проблема Калининградской области – загрязнение водоёмов</vt:lpstr>
      <vt:lpstr>Загрязнение рек, озёр и заливов Калининградской области также вызвано функционированием промышленных и с/х предприятий. Наиболее часто встречающиеся загрязнители – это органические вещества, нефть и нефтепродукты. Из-за загрязнения водоёмов Калининградской области понижается концентрация кислорода в воде, что ведёт к обеднению флоры и фауны.</vt:lpstr>
      <vt:lpstr>Залповое загрязнение рек – это отдельная проблема экологии Калининградской области. К примеру, в результате аварийного прорыва Зеленоградского коллектора в мае 1994 г., реки Самбийского полуострова на несколько месяцев превратились в канализационные каналы. Вислинский и Куршский заливы подвергаются постоянному загрязнению органическими веществами, приносимыми реками. Сейчас концентрация этих загрязняющих веществ в водах обоих заливов примерно в 2 – 3 раза превышает предельно допустимую норму. В период обширного цветения сине-зелёных водорослей  в Куршском заливе стало невозможно купаться, а воду из этого водоёма из-за наличия этих водорослей вообще никогда нельзя пить. </vt:lpstr>
      <vt:lpstr>Река Большая Морянка активно загрязняется сбросами отработанных производственных вод молокозавода села Жемчужного. Сбросы сточных вод с молокозавода вызывают повышение температуры воды, увеличение в ней концентрации минералов и щелочей, а также повышение количества взвешенных частиц, хлоридов, ионов натрия, соединений азота. Все эти вещества способствуют изменению воды в реке Большая Морянка: она дополнительно обогащается кислородом и теряет углекислый газ; утрачивается жёсткость воды и уменьшается её перманганатная окисляемость.</vt:lpstr>
      <vt:lpstr>Способы решения проблемы загрязнения водоёмов</vt:lpstr>
      <vt:lpstr>Особо охраняемые природные территории Калининградской области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Экологическая проблема Калининградской области – загрязнение водоёмов</dc:title>
  <dc:creator>Пользователь Windows</dc:creator>
  <cp:lastModifiedBy>Пользователь Windows</cp:lastModifiedBy>
  <cp:revision>5</cp:revision>
  <dcterms:created xsi:type="dcterms:W3CDTF">2020-12-22T17:39:20Z</dcterms:created>
  <dcterms:modified xsi:type="dcterms:W3CDTF">2020-12-22T21:03:26Z</dcterms:modified>
</cp:coreProperties>
</file>