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6" r:id="rId3"/>
    <p:sldId id="297" r:id="rId4"/>
    <p:sldId id="299" r:id="rId5"/>
    <p:sldId id="298" r:id="rId6"/>
    <p:sldId id="302" r:id="rId7"/>
    <p:sldId id="300" r:id="rId8"/>
    <p:sldId id="303" r:id="rId9"/>
    <p:sldId id="301" r:id="rId10"/>
    <p:sldId id="305" r:id="rId11"/>
    <p:sldId id="304" r:id="rId12"/>
    <p:sldId id="306" r:id="rId13"/>
    <p:sldId id="307" r:id="rId14"/>
    <p:sldId id="308" r:id="rId15"/>
    <p:sldId id="309" r:id="rId16"/>
    <p:sldId id="31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75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3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767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1099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482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1876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6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259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1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20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216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2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82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71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08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2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1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35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1437"/>
            <a:ext cx="6624736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273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800200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14" y="4456304"/>
            <a:ext cx="1535633" cy="1775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9" y="2636912"/>
            <a:ext cx="1835595" cy="16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92" y="2560112"/>
            <a:ext cx="1770072" cy="1770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89" y="2636912"/>
            <a:ext cx="3166026" cy="1459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5355"/>
            <a:ext cx="1970064" cy="156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23" y="180020"/>
            <a:ext cx="1942214" cy="2276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46469"/>
            <a:ext cx="2054661" cy="1561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66" y="4456304"/>
            <a:ext cx="1775298" cy="1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249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24744"/>
            <a:ext cx="490614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4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1437"/>
            <a:ext cx="6624736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07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4976"/>
            <a:ext cx="2016224" cy="18178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0301"/>
            <a:ext cx="1578496" cy="21524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288738"/>
            <a:ext cx="1790328" cy="1790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653136"/>
            <a:ext cx="1445776" cy="2050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53230"/>
            <a:ext cx="1621954" cy="129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860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6191"/>
            <a:ext cx="4101226" cy="2928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4431261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639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8067"/>
            <a:ext cx="3393775" cy="2547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58068"/>
            <a:ext cx="4157029" cy="2547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284984"/>
            <a:ext cx="274590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826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1437"/>
            <a:ext cx="6624736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9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800200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14" y="4456304"/>
            <a:ext cx="1535633" cy="1775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9" y="2636912"/>
            <a:ext cx="1835595" cy="16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92" y="2560112"/>
            <a:ext cx="1770072" cy="1770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89" y="2636912"/>
            <a:ext cx="3166026" cy="1459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5355"/>
            <a:ext cx="1970064" cy="156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23" y="180020"/>
            <a:ext cx="1942214" cy="2276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46469"/>
            <a:ext cx="2054661" cy="1561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66" y="4456304"/>
            <a:ext cx="1775298" cy="1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026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252" y="1052736"/>
            <a:ext cx="475601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86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800200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14" y="4456304"/>
            <a:ext cx="1535633" cy="1775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9" y="2636912"/>
            <a:ext cx="1835595" cy="16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92" y="2560112"/>
            <a:ext cx="1770072" cy="1770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89" y="2636912"/>
            <a:ext cx="3166026" cy="1459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5355"/>
            <a:ext cx="1970064" cy="156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23" y="180020"/>
            <a:ext cx="1942214" cy="2276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46469"/>
            <a:ext cx="2054661" cy="1561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66" y="4456304"/>
            <a:ext cx="1775298" cy="1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11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52736"/>
            <a:ext cx="4104456" cy="474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7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800200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14" y="4456304"/>
            <a:ext cx="1535633" cy="1775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9" y="2636912"/>
            <a:ext cx="1835595" cy="16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92" y="2560112"/>
            <a:ext cx="1770072" cy="1770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89" y="2636912"/>
            <a:ext cx="3166026" cy="1459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5355"/>
            <a:ext cx="1970064" cy="156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23" y="180020"/>
            <a:ext cx="1942214" cy="2276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46469"/>
            <a:ext cx="2054661" cy="1561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66" y="4456304"/>
            <a:ext cx="1775298" cy="1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45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4968552" cy="394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8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1800200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14" y="4456304"/>
            <a:ext cx="1535633" cy="17752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49" y="2636912"/>
            <a:ext cx="1835595" cy="1616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92" y="2560112"/>
            <a:ext cx="1770072" cy="17700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89" y="2636912"/>
            <a:ext cx="3166026" cy="1459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35355"/>
            <a:ext cx="1970064" cy="1566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923" y="180020"/>
            <a:ext cx="1942214" cy="2276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46469"/>
            <a:ext cx="2054661" cy="1561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66" y="4456304"/>
            <a:ext cx="1775298" cy="17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82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96752"/>
            <a:ext cx="446449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9521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255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«Откуда стол пришёл?»</dc:title>
  <dc:creator>VS</dc:creator>
  <cp:lastModifiedBy>RePack by Diakov</cp:lastModifiedBy>
  <cp:revision>66</cp:revision>
  <dcterms:created xsi:type="dcterms:W3CDTF">2016-02-07T09:46:43Z</dcterms:created>
  <dcterms:modified xsi:type="dcterms:W3CDTF">2020-03-17T06:27:32Z</dcterms:modified>
</cp:coreProperties>
</file>