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4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803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30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1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2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55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6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5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19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59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66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3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82561-07A5-47AD-BC49-1245E7EA1DD7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BB2D0-6F5E-4386-8171-BB91ADB28C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86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71674"/>
            <a:ext cx="12192000" cy="23876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Религия и её роль в жизни человека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10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религия?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Религия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определенное мировоззрение, которое несет ряд истин и объединяет последователей определенными нормами морали, культовыми действиями и обрядами.</a:t>
            </a:r>
          </a:p>
        </p:txBody>
      </p:sp>
      <p:pic>
        <p:nvPicPr>
          <p:cNvPr id="1026" name="Picture 2" descr="https://naked-science.ru/wp-content/uploads/2016/04/article_shutterstock_860891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232" y="3281768"/>
            <a:ext cx="4519535" cy="332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01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религий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24114"/>
              </p:ext>
            </p:extLst>
          </p:nvPr>
        </p:nvGraphicFramePr>
        <p:xfrm>
          <a:off x="838200" y="1825625"/>
          <a:ext cx="105156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Архаичные политеистические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Мировые монотеистические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Тотеизм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Фетишизм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Анимизм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Буддизм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Ислам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2052" name="Picture 4" descr="https://avatars.mds.yandex.net/get-zen_doc/1219682/pub_5c4784b74e0c4700b1ea47d5_5c47866f54a86e00ad0e359a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098" y="3749971"/>
            <a:ext cx="5139804" cy="289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132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41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Буддизм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9312"/>
            <a:ext cx="10515600" cy="37775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Буддизм – одна из величайших религий, получившей свое распространение во многих странах мира среди народов говорящих на различных языках. Миллионы людей падают ниц (на колени) перед изваяниями ( статуи) Будды, веря в то, что только указанный им путь ведет к спасению. Буддизм имеет свою большую историю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из положений учения буддизма является вера в переселение душ или перевоплощение. Эта идея была развита в религии индийцев «ведической религии»( каждое живое существо после смерти продолжает свою жизнь, переселившись в иное существо). Легенда о Будде говорит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Будда прошел через бесконечное множество этих перевоплощений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причем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великое множество образов, которых сменил Будда, принадлежат низким сословиям</a:t>
            </a:r>
          </a:p>
        </p:txBody>
      </p:sp>
      <p:pic>
        <p:nvPicPr>
          <p:cNvPr id="3074" name="Picture 2" descr="https://get.pxhere.com/photo/monument-statue-buddhism-religion-place-of-worship-meditation-temple-mindfulness-buddha-wat-east-hindu-temple-fictional-character-gautama-buddha-ancient-history-594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19" y="4826833"/>
            <a:ext cx="2672909" cy="200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7.pngwing.com/pngs/163/542/png-transparent-om-drawing-tattoo-hinduism-om-om-religion-tatto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243" y="4795009"/>
            <a:ext cx="2062991" cy="206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e7.pngegg.com/pngimages/760/311/png-clipart-buddha-illustration-golden-buddha-gautama-buddha-buddhahood-buddha-s-in-thailand-buddhism-gold-lord-buddha-gold-coin-gol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249" y="4775532"/>
            <a:ext cx="2088272" cy="205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torise.ru/wp-content/uploads/2019/10/buddha-buddhism-famous-history-5079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535" y="4826833"/>
            <a:ext cx="3007023" cy="200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716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917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Ислам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64303"/>
            <a:ext cx="10515600" cy="347771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мусульман,   ислам  - самая «правильная» религия в мире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Мусульмане считают, что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ислам  - самое молодое вероучение, возникло позже всех, а значит вобрало в себя самые последние истинные представления о боге и мироздании.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учения   можно кратко изложить в виде пяти принципов, иначе называемых  «столпами ислама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веры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шахада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молитва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«салят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закят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 в священный месяц «Рамадан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«хаджа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https://im0-tub-ru.yandex.net/i?id=c59f0bbb6c7f95b30aa3846945414369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712275"/>
            <a:ext cx="3538564" cy="185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0-tub-ru.yandex.net/i?id=8685f0d659458869dd592ecd68ada5f6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894" y="4712275"/>
            <a:ext cx="2881904" cy="185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0-tub-ru.yandex.net/i?id=87bd29600cec8187960ee990398dd77b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928" y="4712275"/>
            <a:ext cx="3386666" cy="189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646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13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Христианство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4262"/>
            <a:ext cx="10515600" cy="403235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Христианство по историческим данным возникло очень давно примерно в первом веке до нашей эры. Предположительно основана была в Риме. Эта вера несла в себе обращение ко всем нуждающимся оскорбленным, которые хотели найти справедливость.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ее лежало надежда на лучшее избавление от всего плохого, что было на Земле.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Поклонялись Божественному существу – Богу. За все людские грехи понес наказание сын божий Иисус Христос., что в переводе означает Спаситель грешных душ. С этим именем связано христианское пророчество, что придет на землю сын божий в плоти человека и освободит весь народ от зла и страданий. И наступит на земля праведная жизнь и придет Божье царство. Христиане верили, что с приходом Бога на грешную Землю будет страшный суд, для всех живых и мертвых людей, и только он будет решать и судить людей. Многие из которых попадут в ад за свои содеянные дела, а люди которые несут свет и доброту будут вознаграждены и отправлены в рай.</a:t>
            </a:r>
          </a:p>
        </p:txBody>
      </p:sp>
      <p:pic>
        <p:nvPicPr>
          <p:cNvPr id="5122" name="Picture 2" descr="https://avatars.mds.yandex.net/get-zen_doc/98986/pub_5e82fedd5a232e3422b25b61_5e83000364a4b71b3b05a9a3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123186"/>
            <a:ext cx="2204124" cy="171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0-tub-ru.yandex.net/i?id=ef760d45c4669acd9488a5de1fd22af1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343" y="5123186"/>
            <a:ext cx="1714242" cy="171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m0-tub-ru.yandex.net/i?id=27c8d01f2461c06a2527636cfd2d54d0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604" y="5123186"/>
            <a:ext cx="2199194" cy="171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0-tub-ru.yandex.net/i?id=3440162a41379bf0618af499535bb532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817" y="5087587"/>
            <a:ext cx="3147401" cy="177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739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6a532d9db601106a6e74c3addeff652e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4439"/>
            <a:ext cx="3996700" cy="399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image.flaticon.com/icons/png/512/104/1045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849" y="854439"/>
            <a:ext cx="3996699" cy="399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www.clipartmax.com/png/full/187-1877234_i-seek-refuge-in-the-sangha-senegal-fla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64" y="985604"/>
            <a:ext cx="4092652" cy="386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841516"/>
              </p:ext>
            </p:extLst>
          </p:nvPr>
        </p:nvGraphicFramePr>
        <p:xfrm>
          <a:off x="-1" y="5456558"/>
          <a:ext cx="121920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Христианство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Буддизм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Ислам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121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190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Религия и её роль в жизни человека</vt:lpstr>
      <vt:lpstr>Что такое религия?</vt:lpstr>
      <vt:lpstr>Виды религий</vt:lpstr>
      <vt:lpstr>Буддизм</vt:lpstr>
      <vt:lpstr>Ислам</vt:lpstr>
      <vt:lpstr>Христианство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 и её роль в жизни человека</dc:title>
  <dc:creator>Пользователь Windows</dc:creator>
  <cp:lastModifiedBy>Пользователь Windows</cp:lastModifiedBy>
  <cp:revision>5</cp:revision>
  <dcterms:created xsi:type="dcterms:W3CDTF">2021-01-21T12:09:48Z</dcterms:created>
  <dcterms:modified xsi:type="dcterms:W3CDTF">2021-01-21T12:39:27Z</dcterms:modified>
</cp:coreProperties>
</file>