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89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3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59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4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028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03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25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932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624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56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FB6E-F9FA-4D0D-A85A-F650DF373CD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B85BE-D893-4EF6-BDDA-6A6F57E85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2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48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начинается Родина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379348"/>
              </p:ext>
            </p:extLst>
          </p:nvPr>
        </p:nvGraphicFramePr>
        <p:xfrm>
          <a:off x="1532586" y="1390319"/>
          <a:ext cx="10431886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5943"/>
                <a:gridCol w="5215943"/>
              </a:tblGrid>
              <a:tr h="4701388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чего начинается Родина?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картинки в твоем букваре,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хороших и верных товарищей,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Живущих в соседнем дворе.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 может, она начинается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той песни, что пела нам мать.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того, что в любых испытаниях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 нас никому не отнять.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чего начинается Родина?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заветной скамьи у ворот.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той самой березки, что во поле,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 ветром склоняясь, растет.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 может, она начинается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весенней запевки скворца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с этой дороги проселочной,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Которой не видно конца.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чего начинается Родина?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окошек, горящих вдали,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 старой отцовской буденовки,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Что где-то в шкафу мы нашли.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 может, она начинается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 стука вагонных колес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с клятвы, которую в юности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 ей в своем сердце принес.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чего начинается Родина?..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2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5450" y="634625"/>
            <a:ext cx="11766550" cy="1781175"/>
          </a:xfrm>
        </p:spPr>
        <p:txBody>
          <a:bodyPr>
            <a:noAutofit/>
          </a:bodyPr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Родиной мы называем страну, в которой мы родились и живем. Это Россия.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://zolotoepartnerstvo.ru/files/images/russia_1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178" y="1525213"/>
            <a:ext cx="8543644" cy="501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091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Столицей нашей Родины является Москва.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narkolog-psihiatr.ru/wp-content/uploads/2018/07/obzor-gosudarstvennyx-psixonevrologicheskix-klinik-moskv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2" y="2055813"/>
            <a:ext cx="3919772" cy="28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dn.sozvezdie-tour.ru/images/uploadedfiles/57d0bc0c-2823-4ca3-8b41-de48dae64f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425" y="2055813"/>
            <a:ext cx="3950384" cy="28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grandgames.net/puzzle/source/gorod_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4" y="2055813"/>
            <a:ext cx="3832073" cy="28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России есть свои символы, которые означают ее независимость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yt3.ggpht.com/a/AGF-l79xdffISQEh45QW4HoviY1BlkVjO-fy93DarQ=s900-c-k-c0xffffffff-no-rj-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158" y="2055813"/>
            <a:ext cx="3089901" cy="308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9d1eb3a0b090b01973c8ce1dac055eff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750" y="2741765"/>
            <a:ext cx="3846318" cy="240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184299"/>
              </p:ext>
            </p:extLst>
          </p:nvPr>
        </p:nvGraphicFramePr>
        <p:xfrm>
          <a:off x="1169116" y="5441226"/>
          <a:ext cx="35703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03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Герб Российской Федерации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648074"/>
              </p:ext>
            </p:extLst>
          </p:nvPr>
        </p:nvGraphicFramePr>
        <p:xfrm>
          <a:off x="6491754" y="5441226"/>
          <a:ext cx="357031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0310"/>
              </a:tblGrid>
              <a:tr h="3478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Флаг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Российской Федерации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576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малая Родина – город Черняховск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kaliningradinfo.ru/upload/iblock/16f/16f7a5c5596be6aecdfe44a5dc2e17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25" y="2241484"/>
            <a:ext cx="4455061" cy="350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kaliningradinfo.ru/upload/iblock/1a4/1a4034a47cee8eabb2154c9d11b4e2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097" y="2241484"/>
            <a:ext cx="4882703" cy="350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97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0913" y="365125"/>
            <a:ext cx="11333408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Черняховск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небольшой город, расположенный в Калининградской области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karta-raionov.ru/static/images/maps/city-5e0493c7d93a68f27594bba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59" y="2055813"/>
            <a:ext cx="7363282" cy="345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484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3eb660155025b7e751a82962efd586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9521" y="1191399"/>
            <a:ext cx="11912958" cy="5557131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Святого Бруно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религиозное католическое сооружение было построено в 1902 году. В советское время храм использовалась под военный склад, а в 1993 году здание храма был возвращено католической церкви.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Замок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Инстербург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древнее сооружение было построено в 1336 году. С осени 2010 года замок принадлежит русской православной церкви.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Башня Бисмарка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интересное инженерное сооружение 1913 года постройки, расположенное недалеко от города Черняховска. Башня построена из булыжников и имеет высоту 15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5764" y="545068"/>
            <a:ext cx="9569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Черняховска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33071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71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С чего начинается Родина</vt:lpstr>
      <vt:lpstr>Родиной мы называем страну, в которой мы родились и живем. Это Россия. </vt:lpstr>
      <vt:lpstr>Столицей нашей Родины является Москва.</vt:lpstr>
      <vt:lpstr>У России есть свои символы, которые означают ее независимость</vt:lpstr>
      <vt:lpstr>Моя малая Родина – город Черняховск</vt:lpstr>
      <vt:lpstr>Черняховск – небольшой город, расположенный в Калининградской области</vt:lpstr>
      <vt:lpstr>1.Храм Святого Бруно - это религиозное католическое сооружение было построено в 1902 году. В советское время храм использовалась под военный склад, а в 1993 году здание храма был возвращено католической церкви. 2.Замок Инстербург - это древнее сооружение было построено в 1336 году. С осени 2010 года замок принадлежит русской православной церкви. 3.Башня Бисмарка - интересное инженерное сооружение 1913 года постройки, расположенное недалеко от города Черняховска. Башня построена из булыжников и имеет высоту 15 метров.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чего начинается Родина</dc:title>
  <dc:creator>Пользователь Windows</dc:creator>
  <cp:lastModifiedBy>Пользователь Windows</cp:lastModifiedBy>
  <cp:revision>4</cp:revision>
  <dcterms:created xsi:type="dcterms:W3CDTF">2021-01-21T18:06:20Z</dcterms:created>
  <dcterms:modified xsi:type="dcterms:W3CDTF">2021-01-21T18:25:58Z</dcterms:modified>
</cp:coreProperties>
</file>