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12"/>
      </p:cViewPr>
      <p:guideLst>
        <p:guide orient="horz" pos="2160"/>
        <p:guide pos="384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8F62C1-1576-4DE3-BFFF-2477335FB2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486A88F-4DA7-433B-81C3-951F1D7346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F58726E-ADD5-4468-9480-8354EB541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881-0A66-4A25-865D-F73F5D7115B1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7BAB630-30F9-4C71-ACC9-A13B96EA0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E310FBF-C071-435C-8B65-EF3577B9A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15DE1-8B8C-421F-B3E1-93BA3DC15E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78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02FD75-9A8B-46BC-9BFE-78230A23A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551E914-7238-4721-852C-90112BD8F1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B830C67-6620-42C0-9CC3-324605A56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881-0A66-4A25-865D-F73F5D7115B1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D060CBF-C9F4-40D9-954F-57378BD1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B891A5A-2753-4CA7-9ACC-4D7BE3C19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15DE1-8B8C-421F-B3E1-93BA3DC15E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19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D14E387-1B88-45B8-B1EE-6F97D0C0E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661AC98-08FC-4890-B76F-9A567E928B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867CF30-6AFD-4CFE-A9C5-5EF637F25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881-0A66-4A25-865D-F73F5D7115B1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BD9A571-E683-437F-8BA1-A00C60D8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CB1DB21-EDC1-4FB0-8994-563874890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15DE1-8B8C-421F-B3E1-93BA3DC15E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349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466A12-6E4A-499C-9A71-09A091715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EFA3C84-B0F1-4A6C-9340-2100F60E4D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2C20995-F47D-4FF2-AC8D-602F70BA1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881-0A66-4A25-865D-F73F5D7115B1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20D5C9A-F68E-470F-9E97-8D38FDAD4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FE465BE-D7C3-4DC8-88C2-CC72A5761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15DE1-8B8C-421F-B3E1-93BA3DC15E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6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146461-6544-48D5-91DA-D64DA3B7E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B2862D8-248E-42F7-A50F-F2FFFC22A1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F400FCF-AD84-4999-BD9F-5BD896E47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881-0A66-4A25-865D-F73F5D7115B1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0790388-4545-4DFF-8EFD-8F16AE342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96B982-4701-480B-9FFF-4A3174B6E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15DE1-8B8C-421F-B3E1-93BA3DC15E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34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114B3D-B9A9-4AFD-B525-A23E8878C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9EBDEC6-C5A1-4492-A99A-0317A01D4B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AE23126-8732-48E2-A46D-3771A727E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8404321-BB69-4FB8-B6B1-8ACD80150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881-0A66-4A25-865D-F73F5D7115B1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EE3B491-5294-4816-8079-3EC0D06E1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B34A539-9244-4705-BE69-32F3148F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15DE1-8B8C-421F-B3E1-93BA3DC15E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82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863B76-E364-4BA6-949C-EBEAB3BDC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9E3E209-9F25-4D38-B10C-95A0C4F38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5B1347F-8662-4A35-9909-DA0A0F124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3999AE1E-537E-4757-9275-9D6A634285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56A159B7-A9A4-4E98-838C-FCF8BF9036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13FBE2E-CC3A-46B1-9621-BB7FF2677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881-0A66-4A25-865D-F73F5D7115B1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E39FBCF9-4C3B-4314-BDEE-C030E320B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B9C10DE-A280-4226-839A-6768B8AF4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15DE1-8B8C-421F-B3E1-93BA3DC15E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45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6075549-4846-4D61-AFCB-558357B8B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A602F964-8162-4724-87AC-7DA40C2D6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881-0A66-4A25-865D-F73F5D7115B1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AF3ABD07-67F6-42E0-8126-BEDF4BF23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21A2C5D-443F-41E4-9C43-48DA8B6D7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15DE1-8B8C-421F-B3E1-93BA3DC15E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587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61FC978D-3958-45A9-86E4-AB008078D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881-0A66-4A25-865D-F73F5D7115B1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5B60DFD8-AB01-4DEA-92FE-373A21B60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1D52CB12-2D08-419A-ADA9-33AC55E41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15DE1-8B8C-421F-B3E1-93BA3DC15E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847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2954E73-1965-43C0-B63A-9E09E9F7E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E26B637-EECD-4E76-8DF9-1B1147AD0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954E0BC-5755-420B-9471-AB3AB484B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B2A2E3A-FD0E-409E-B7CF-EB85596B5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881-0A66-4A25-865D-F73F5D7115B1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15B7DF8-DB02-425D-B015-38615C9E7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77C7E31-4E29-4FD9-ACCF-DC1C7356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15DE1-8B8C-421F-B3E1-93BA3DC15E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072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D4650A8-1DE5-45C2-8E52-A44BE112B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8A3A296-3300-490F-85C9-CE07E2F4F3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A48CFB3-3A11-4517-A551-EBE25117D7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11A7E77-B730-4623-955D-3E1FC25DC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881-0A66-4A25-865D-F73F5D7115B1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52BA2E2-44FB-46FE-9672-8F5E11B8A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5F889FE-8056-4889-A0F8-BA3509735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15DE1-8B8C-421F-B3E1-93BA3DC15E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94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25A313-B851-4C16-B3E5-ED0BCD3C4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EFACA54-01A3-4E4B-9692-6BFDC6A3B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2E97F37-2D00-4F5E-9EB9-697B922ED4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9F881-0A66-4A25-865D-F73F5D7115B1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1050D6F-E63A-4EA5-9F4B-CC54B3B166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6277A1A-2300-480B-B526-AA0FCD676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15DE1-8B8C-421F-B3E1-93BA3DC15E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0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9.png"/><Relationship Id="rId18" Type="http://schemas.microsoft.com/office/2007/relationships/hdphoto" Target="../media/hdphoto5.wdp"/><Relationship Id="rId26" Type="http://schemas.openxmlformats.org/officeDocument/2006/relationships/image" Target="../media/image17.png"/><Relationship Id="rId39" Type="http://schemas.microsoft.com/office/2007/relationships/hdphoto" Target="../media/hdphoto15.wdp"/><Relationship Id="rId3" Type="http://schemas.openxmlformats.org/officeDocument/2006/relationships/image" Target="../media/image2.jpeg"/><Relationship Id="rId21" Type="http://schemas.microsoft.com/office/2007/relationships/hdphoto" Target="../media/hdphoto6.wdp"/><Relationship Id="rId34" Type="http://schemas.openxmlformats.org/officeDocument/2006/relationships/image" Target="../media/image21.png"/><Relationship Id="rId42" Type="http://schemas.microsoft.com/office/2007/relationships/hdphoto" Target="../media/hdphoto16.wdp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5" Type="http://schemas.microsoft.com/office/2007/relationships/hdphoto" Target="../media/hdphoto8.wdp"/><Relationship Id="rId33" Type="http://schemas.microsoft.com/office/2007/relationships/hdphoto" Target="../media/hdphoto12.wdp"/><Relationship Id="rId38" Type="http://schemas.openxmlformats.org/officeDocument/2006/relationships/image" Target="../media/image23.png"/><Relationship Id="rId46" Type="http://schemas.microsoft.com/office/2007/relationships/hdphoto" Target="../media/hdphoto18.wdp"/><Relationship Id="rId2" Type="http://schemas.openxmlformats.org/officeDocument/2006/relationships/audio" Target="../media/audio1.wav"/><Relationship Id="rId16" Type="http://schemas.openxmlformats.org/officeDocument/2006/relationships/image" Target="../media/image11.png"/><Relationship Id="rId20" Type="http://schemas.openxmlformats.org/officeDocument/2006/relationships/image" Target="../media/image14.png"/><Relationship Id="rId29" Type="http://schemas.microsoft.com/office/2007/relationships/hdphoto" Target="../media/hdphoto10.wdp"/><Relationship Id="rId41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7.png"/><Relationship Id="rId24" Type="http://schemas.openxmlformats.org/officeDocument/2006/relationships/image" Target="../media/image16.png"/><Relationship Id="rId32" Type="http://schemas.openxmlformats.org/officeDocument/2006/relationships/image" Target="../media/image20.png"/><Relationship Id="rId37" Type="http://schemas.microsoft.com/office/2007/relationships/hdphoto" Target="../media/hdphoto14.wdp"/><Relationship Id="rId40" Type="http://schemas.openxmlformats.org/officeDocument/2006/relationships/image" Target="../media/image24.png"/><Relationship Id="rId45" Type="http://schemas.openxmlformats.org/officeDocument/2006/relationships/image" Target="../media/image27.png"/><Relationship Id="rId5" Type="http://schemas.openxmlformats.org/officeDocument/2006/relationships/image" Target="../media/image4.png"/><Relationship Id="rId15" Type="http://schemas.openxmlformats.org/officeDocument/2006/relationships/image" Target="../media/image10.png"/><Relationship Id="rId23" Type="http://schemas.microsoft.com/office/2007/relationships/hdphoto" Target="../media/hdphoto7.wdp"/><Relationship Id="rId28" Type="http://schemas.openxmlformats.org/officeDocument/2006/relationships/image" Target="../media/image18.png"/><Relationship Id="rId36" Type="http://schemas.openxmlformats.org/officeDocument/2006/relationships/image" Target="../media/image22.png"/><Relationship Id="rId10" Type="http://schemas.microsoft.com/office/2007/relationships/hdphoto" Target="../media/hdphoto3.wdp"/><Relationship Id="rId19" Type="http://schemas.openxmlformats.org/officeDocument/2006/relationships/image" Target="../media/image13.png"/><Relationship Id="rId31" Type="http://schemas.microsoft.com/office/2007/relationships/hdphoto" Target="../media/hdphoto11.wdp"/><Relationship Id="rId44" Type="http://schemas.microsoft.com/office/2007/relationships/hdphoto" Target="../media/hdphoto17.wdp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microsoft.com/office/2007/relationships/hdphoto" Target="../media/hdphoto4.wdp"/><Relationship Id="rId22" Type="http://schemas.openxmlformats.org/officeDocument/2006/relationships/image" Target="../media/image15.png"/><Relationship Id="rId27" Type="http://schemas.microsoft.com/office/2007/relationships/hdphoto" Target="../media/hdphoto9.wdp"/><Relationship Id="rId30" Type="http://schemas.openxmlformats.org/officeDocument/2006/relationships/image" Target="../media/image19.png"/><Relationship Id="rId35" Type="http://schemas.microsoft.com/office/2007/relationships/hdphoto" Target="../media/hdphoto13.wdp"/><Relationship Id="rId43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D57B659A-4888-4D6D-9A01-82D6585B5D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Скругленный прямоугольник 4">
            <a:extLst>
              <a:ext uri="{FF2B5EF4-FFF2-40B4-BE49-F238E27FC236}">
                <a16:creationId xmlns="" xmlns:a16="http://schemas.microsoft.com/office/drawing/2014/main" id="{A4A7A5F4-6ED9-4BE8-ACDB-8B49DBA40D7C}"/>
              </a:ext>
            </a:extLst>
          </p:cNvPr>
          <p:cNvSpPr/>
          <p:nvPr/>
        </p:nvSpPr>
        <p:spPr>
          <a:xfrm>
            <a:off x="1972509" y="4906561"/>
            <a:ext cx="8246981" cy="114953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9B73A01B-4BBC-4DBF-B9CC-8256C722C49A}"/>
              </a:ext>
            </a:extLst>
          </p:cNvPr>
          <p:cNvSpPr/>
          <p:nvPr/>
        </p:nvSpPr>
        <p:spPr>
          <a:xfrm>
            <a:off x="1684122" y="4906561"/>
            <a:ext cx="88237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Артикуляционная </a:t>
            </a: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гимнастика 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«Найди зайца»</a:t>
            </a:r>
          </a:p>
        </p:txBody>
      </p:sp>
    </p:spTree>
    <p:extLst>
      <p:ext uri="{BB962C8B-B14F-4D97-AF65-F5344CB8AC3E}">
        <p14:creationId xmlns:p14="http://schemas.microsoft.com/office/powerpoint/2010/main" val="316926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99F715F-B54E-4AD3-AEE1-2CD85951CF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>
            <a:extLst>
              <a:ext uri="{FF2B5EF4-FFF2-40B4-BE49-F238E27FC236}">
                <a16:creationId xmlns="" xmlns:a16="http://schemas.microsoft.com/office/drawing/2014/main" id="{A5313BC6-6F19-4F44-A5D1-9F5862E12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6372">
            <a:off x="5600716" y="2528260"/>
            <a:ext cx="1254390" cy="836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id="{7DC89B61-5DE3-4D0C-822E-77AE6A8CB2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937" b="100000" l="64876" r="100000">
                        <a14:foregroundMark x1="74058" y1="95982" x2="75541" y2="98661"/>
                        <a14:foregroundMark x1="80513" y1="97232" x2="81997" y2="97634"/>
                        <a14:foregroundMark x1="84403" y1="98884" x2="85485" y2="99509"/>
                        <a14:foregroundMark x1="70930" y1="99063" x2="70930" y2="99063"/>
                        <a14:foregroundMark x1="74619" y1="98839" x2="75140" y2="99420"/>
                        <a14:foregroundMark x1="81235" y1="98170" x2="81235" y2="99554"/>
                        <a14:foregroundMark x1="70409" y1="99688" x2="70289" y2="99241"/>
                      </a14:backgroundRemoval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045" t="56410"/>
          <a:stretch/>
        </p:blipFill>
        <p:spPr bwMode="auto">
          <a:xfrm>
            <a:off x="5605504" y="1161231"/>
            <a:ext cx="1494131" cy="167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>
            <a:extLst>
              <a:ext uri="{FF2B5EF4-FFF2-40B4-BE49-F238E27FC236}">
                <a16:creationId xmlns="" xmlns:a16="http://schemas.microsoft.com/office/drawing/2014/main" id="{8ED55034-0D1B-4A80-BB98-7BDFDF058CD9}"/>
              </a:ext>
            </a:extLst>
          </p:cNvPr>
          <p:cNvGrpSpPr>
            <a:grpSpLocks noChangeAspect="1"/>
          </p:cNvGrpSpPr>
          <p:nvPr/>
        </p:nvGrpSpPr>
        <p:grpSpPr>
          <a:xfrm>
            <a:off x="1124280" y="2717518"/>
            <a:ext cx="1325982" cy="1446891"/>
            <a:chOff x="957943" y="708941"/>
            <a:chExt cx="2010888" cy="2194250"/>
          </a:xfrm>
        </p:grpSpPr>
        <p:pic>
          <p:nvPicPr>
            <p:cNvPr id="28" name="Picture 2">
              <a:extLst>
                <a:ext uri="{FF2B5EF4-FFF2-40B4-BE49-F238E27FC236}">
                  <a16:creationId xmlns="" xmlns:a16="http://schemas.microsoft.com/office/drawing/2014/main" id="{1469D553-2FD7-43FB-87C1-6A128863DB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9988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943" y="708941"/>
              <a:ext cx="2010888" cy="2194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Рисунок 28">
              <a:extLst>
                <a:ext uri="{FF2B5EF4-FFF2-40B4-BE49-F238E27FC236}">
                  <a16:creationId xmlns="" xmlns:a16="http://schemas.microsoft.com/office/drawing/2014/main" id="{A5DE1789-DC0C-4DE1-A7F4-D5BE0BA766F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6339" y="1828509"/>
              <a:ext cx="829640" cy="7789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Рисунок 29">
              <a:extLst>
                <a:ext uri="{FF2B5EF4-FFF2-40B4-BE49-F238E27FC236}">
                  <a16:creationId xmlns="" xmlns:a16="http://schemas.microsoft.com/office/drawing/2014/main" id="{0E2088D5-3982-4ABB-952F-15B7AD0CC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6059" y="2476226"/>
              <a:ext cx="607220" cy="34146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" name="Picture 4">
            <a:extLst>
              <a:ext uri="{FF2B5EF4-FFF2-40B4-BE49-F238E27FC236}">
                <a16:creationId xmlns="" xmlns:a16="http://schemas.microsoft.com/office/drawing/2014/main" id="{1B53AA8A-5C0C-41D4-89C8-2220A3C36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251" y="2491635"/>
            <a:ext cx="2339515" cy="18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Группа 30">
            <a:extLst>
              <a:ext uri="{FF2B5EF4-FFF2-40B4-BE49-F238E27FC236}">
                <a16:creationId xmlns="" xmlns:a16="http://schemas.microsoft.com/office/drawing/2014/main" id="{E71518C7-8089-4009-94B6-4FBD9BFDC081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3136113" y="2817329"/>
            <a:ext cx="1225738" cy="1337506"/>
            <a:chOff x="3142343" y="708941"/>
            <a:chExt cx="2010888" cy="2194250"/>
          </a:xfrm>
        </p:grpSpPr>
        <p:pic>
          <p:nvPicPr>
            <p:cNvPr id="32" name="Picture 2">
              <a:extLst>
                <a:ext uri="{FF2B5EF4-FFF2-40B4-BE49-F238E27FC236}">
                  <a16:creationId xmlns="" xmlns:a16="http://schemas.microsoft.com/office/drawing/2014/main" id="{AB458EF2-12F2-4B68-8845-D82BD5BBAC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9988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2343" y="708941"/>
              <a:ext cx="2010888" cy="2194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Рисунок 32" descr="ÐÐ°ÑÑÐ¸Ð½ÐºÐ¸ Ð¿Ð¾ Ð·Ð°Ð¿ÑÐ¾ÑÑ ÑÐ¸ÑÑÐ¸Ð¼ Ð·ÑÐ±ÐºÐ¸ png">
              <a:extLst>
                <a:ext uri="{FF2B5EF4-FFF2-40B4-BE49-F238E27FC236}">
                  <a16:creationId xmlns="" xmlns:a16="http://schemas.microsoft.com/office/drawing/2014/main" id="{FC551F26-AA4E-446E-BDB1-0BB34B2B3443}"/>
                </a:ext>
              </a:extLst>
            </p:cNvPr>
            <p:cNvPicPr/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4771" y="1916229"/>
              <a:ext cx="1048372" cy="90146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" name="Picture 4">
            <a:extLst>
              <a:ext uri="{FF2B5EF4-FFF2-40B4-BE49-F238E27FC236}">
                <a16:creationId xmlns="" xmlns:a16="http://schemas.microsoft.com/office/drawing/2014/main" id="{9495C858-0E27-414A-9539-7AD726CFE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921" y="2557085"/>
            <a:ext cx="2069884" cy="18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Группа 33">
            <a:extLst>
              <a:ext uri="{FF2B5EF4-FFF2-40B4-BE49-F238E27FC236}">
                <a16:creationId xmlns="" xmlns:a16="http://schemas.microsoft.com/office/drawing/2014/main" id="{72F8CD06-B34A-4BAA-9476-8DB9B123CB15}"/>
              </a:ext>
            </a:extLst>
          </p:cNvPr>
          <p:cNvGrpSpPr>
            <a:grpSpLocks noChangeAspect="1"/>
          </p:cNvGrpSpPr>
          <p:nvPr/>
        </p:nvGrpSpPr>
        <p:grpSpPr>
          <a:xfrm>
            <a:off x="7820233" y="1188236"/>
            <a:ext cx="1367133" cy="1491795"/>
            <a:chOff x="5326743" y="708941"/>
            <a:chExt cx="2010888" cy="2194250"/>
          </a:xfrm>
        </p:grpSpPr>
        <p:pic>
          <p:nvPicPr>
            <p:cNvPr id="35" name="Picture 2">
              <a:extLst>
                <a:ext uri="{FF2B5EF4-FFF2-40B4-BE49-F238E27FC236}">
                  <a16:creationId xmlns="" xmlns:a16="http://schemas.microsoft.com/office/drawing/2014/main" id="{47F0D3E7-DDD9-4507-B292-8DDA53E111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0" b="9988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6743" y="708941"/>
              <a:ext cx="2010888" cy="2194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Рисунок 35" descr="Картинки по запросу маляр png">
              <a:extLst>
                <a:ext uri="{FF2B5EF4-FFF2-40B4-BE49-F238E27FC236}">
                  <a16:creationId xmlns="" xmlns:a16="http://schemas.microsoft.com/office/drawing/2014/main" id="{ADE8E7EA-9BF1-43D5-9536-55EB8A3901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1871892"/>
              <a:ext cx="638492" cy="95868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" name="Picture 4">
            <a:extLst>
              <a:ext uri="{FF2B5EF4-FFF2-40B4-BE49-F238E27FC236}">
                <a16:creationId xmlns="" xmlns:a16="http://schemas.microsoft.com/office/drawing/2014/main" id="{C7CD97F4-CECC-4B2A-9143-1F79EB8E4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632" y="1039968"/>
            <a:ext cx="2069884" cy="18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Группа 36">
            <a:extLst>
              <a:ext uri="{FF2B5EF4-FFF2-40B4-BE49-F238E27FC236}">
                <a16:creationId xmlns="" xmlns:a16="http://schemas.microsoft.com/office/drawing/2014/main" id="{5213C2EF-08AD-4BCB-A7A1-4B8B6439C969}"/>
              </a:ext>
            </a:extLst>
          </p:cNvPr>
          <p:cNvGrpSpPr>
            <a:grpSpLocks noChangeAspect="1"/>
          </p:cNvGrpSpPr>
          <p:nvPr/>
        </p:nvGrpSpPr>
        <p:grpSpPr>
          <a:xfrm>
            <a:off x="9621497" y="2557085"/>
            <a:ext cx="1315217" cy="1435144"/>
            <a:chOff x="7728857" y="694761"/>
            <a:chExt cx="2010888" cy="2194250"/>
          </a:xfrm>
        </p:grpSpPr>
        <p:pic>
          <p:nvPicPr>
            <p:cNvPr id="38" name="Picture 2">
              <a:extLst>
                <a:ext uri="{FF2B5EF4-FFF2-40B4-BE49-F238E27FC236}">
                  <a16:creationId xmlns="" xmlns:a16="http://schemas.microsoft.com/office/drawing/2014/main" id="{F1F4137C-AF47-461F-BC9F-8DDAB505EF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0" b="9988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8857" y="694761"/>
              <a:ext cx="2010888" cy="2194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Рисунок 38" descr="Картинки по запросу варенье рисунок png">
              <a:extLst>
                <a:ext uri="{FF2B5EF4-FFF2-40B4-BE49-F238E27FC236}">
                  <a16:creationId xmlns="" xmlns:a16="http://schemas.microsoft.com/office/drawing/2014/main" id="{0FF849A8-7A11-4FFE-8D5D-C1F284ECA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39113" y="1916229"/>
              <a:ext cx="716156" cy="8222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ED6D24FE-A146-49AA-A6CB-79AE36C58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65" y="2346214"/>
            <a:ext cx="2069884" cy="18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Группа 39">
            <a:extLst>
              <a:ext uri="{FF2B5EF4-FFF2-40B4-BE49-F238E27FC236}">
                <a16:creationId xmlns="" xmlns:a16="http://schemas.microsoft.com/office/drawing/2014/main" id="{0B7CDF64-311C-4973-A5AB-9FA358AE9EE6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411040" y="4817310"/>
            <a:ext cx="1511046" cy="1648830"/>
            <a:chOff x="957943" y="3125569"/>
            <a:chExt cx="2010888" cy="2194250"/>
          </a:xfrm>
        </p:grpSpPr>
        <p:pic>
          <p:nvPicPr>
            <p:cNvPr id="41" name="Picture 2">
              <a:extLst>
                <a:ext uri="{FF2B5EF4-FFF2-40B4-BE49-F238E27FC236}">
                  <a16:creationId xmlns="" xmlns:a16="http://schemas.microsoft.com/office/drawing/2014/main" id="{405D0EB5-B244-4B49-BC84-051C4A9443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0" b="9988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943" y="3125569"/>
              <a:ext cx="2010888" cy="2194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Рисунок 41">
              <a:extLst>
                <a:ext uri="{FF2B5EF4-FFF2-40B4-BE49-F238E27FC236}">
                  <a16:creationId xmlns="" xmlns:a16="http://schemas.microsoft.com/office/drawing/2014/main" id="{66EA4875-F8E9-4D1F-95B5-4DE260D1FD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0" b="100000" l="0" r="100000">
                          <a14:foregroundMark x1="2128" y1="31412" x2="3630" y2="38370"/>
                          <a14:foregroundMark x1="5006" y1="15507" x2="85732" y2="15507"/>
                          <a14:foregroundMark x1="6758" y1="12922" x2="69337" y2="9145"/>
                          <a14:backgroundMark x1="1001" y1="38966" x2="626" y2="2902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3869" y="4456400"/>
              <a:ext cx="1021458" cy="643046"/>
            </a:xfrm>
            <a:prstGeom prst="rect">
              <a:avLst/>
            </a:prstGeom>
          </p:spPr>
        </p:pic>
      </p:grpSp>
      <p:pic>
        <p:nvPicPr>
          <p:cNvPr id="10" name="Picture 8">
            <a:extLst>
              <a:ext uri="{FF2B5EF4-FFF2-40B4-BE49-F238E27FC236}">
                <a16:creationId xmlns="" xmlns:a16="http://schemas.microsoft.com/office/drawing/2014/main" id="{AA224FAE-010E-4941-8FAB-ECAAE0EB4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2792" b="97033" l="9961" r="89941">
                        <a14:foregroundMark x1="32227" y1="26236" x2="29297" y2="33624"/>
                        <a14:foregroundMark x1="42188" y1="6574" x2="43750" y2="6341"/>
                        <a14:foregroundMark x1="67529" y1="40198" x2="70947" y2="41012"/>
                        <a14:foregroundMark x1="53027" y1="60908" x2="52539" y2="73647"/>
                        <a14:foregroundMark x1="22070" y1="64223" x2="22070" y2="79174"/>
                        <a14:foregroundMark x1="29443" y1="30541" x2="32227" y2="244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411" y="4624893"/>
            <a:ext cx="2544089" cy="213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3" name="Группа 42">
            <a:extLst>
              <a:ext uri="{FF2B5EF4-FFF2-40B4-BE49-F238E27FC236}">
                <a16:creationId xmlns="" xmlns:a16="http://schemas.microsoft.com/office/drawing/2014/main" id="{148434AD-66BB-4D87-B5B2-A3F37E8B773E}"/>
              </a:ext>
            </a:extLst>
          </p:cNvPr>
          <p:cNvGrpSpPr>
            <a:grpSpLocks noChangeAspect="1"/>
          </p:cNvGrpSpPr>
          <p:nvPr/>
        </p:nvGrpSpPr>
        <p:grpSpPr>
          <a:xfrm>
            <a:off x="2180959" y="4412007"/>
            <a:ext cx="1216650" cy="1327590"/>
            <a:chOff x="3326741" y="3125569"/>
            <a:chExt cx="2010888" cy="2194250"/>
          </a:xfrm>
        </p:grpSpPr>
        <p:pic>
          <p:nvPicPr>
            <p:cNvPr id="44" name="Picture 2">
              <a:extLst>
                <a:ext uri="{FF2B5EF4-FFF2-40B4-BE49-F238E27FC236}">
                  <a16:creationId xmlns="" xmlns:a16="http://schemas.microsoft.com/office/drawing/2014/main" id="{C2409E7C-531B-43AF-B372-4510E38C22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ackgroundRemoval t="0" b="9988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6741" y="3125569"/>
              <a:ext cx="2010888" cy="2194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20">
              <a:extLst>
                <a:ext uri="{FF2B5EF4-FFF2-40B4-BE49-F238E27FC236}">
                  <a16:creationId xmlns="" xmlns:a16="http://schemas.microsoft.com/office/drawing/2014/main" id="{9BD4F32D-FFAA-48E8-81FE-321DC945B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6488" y="4206240"/>
              <a:ext cx="1113579" cy="1113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A6646370-8C95-4950-8FD3-4B74E7936136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ackgroundRemoval t="0" b="100000" l="0" r="1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966" y="4424653"/>
            <a:ext cx="2069885" cy="1460180"/>
          </a:xfrm>
          <a:prstGeom prst="rect">
            <a:avLst/>
          </a:prstGeom>
        </p:spPr>
      </p:pic>
      <p:grpSp>
        <p:nvGrpSpPr>
          <p:cNvPr id="46" name="Группа 45">
            <a:extLst>
              <a:ext uri="{FF2B5EF4-FFF2-40B4-BE49-F238E27FC236}">
                <a16:creationId xmlns="" xmlns:a16="http://schemas.microsoft.com/office/drawing/2014/main" id="{ED0B0325-341D-4DC9-A579-FED3E3883E1C}"/>
              </a:ext>
            </a:extLst>
          </p:cNvPr>
          <p:cNvGrpSpPr>
            <a:grpSpLocks noChangeAspect="1"/>
          </p:cNvGrpSpPr>
          <p:nvPr/>
        </p:nvGrpSpPr>
        <p:grpSpPr>
          <a:xfrm>
            <a:off x="4515490" y="5104461"/>
            <a:ext cx="1436746" cy="1567755"/>
            <a:chOff x="5717969" y="3125569"/>
            <a:chExt cx="2010888" cy="2194250"/>
          </a:xfrm>
        </p:grpSpPr>
        <p:pic>
          <p:nvPicPr>
            <p:cNvPr id="47" name="Picture 2">
              <a:extLst>
                <a:ext uri="{FF2B5EF4-FFF2-40B4-BE49-F238E27FC236}">
                  <a16:creationId xmlns="" xmlns:a16="http://schemas.microsoft.com/office/drawing/2014/main" id="{97946AA2-F057-44BF-8A0A-48AA4B0C50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ackgroundRemoval t="0" b="9988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7969" y="3125569"/>
              <a:ext cx="2010888" cy="2194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Рисунок 47">
              <a:extLst>
                <a:ext uri="{FF2B5EF4-FFF2-40B4-BE49-F238E27FC236}">
                  <a16:creationId xmlns="" xmlns:a16="http://schemas.microsoft.com/office/drawing/2014/main" id="{6FECC3ED-A9D1-4217-B208-F6E3244CD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 cstate="print">
              <a:extLst>
                <a:ext uri="{BEBA8EAE-BF5A-486C-A8C5-ECC9F3942E4B}">
                  <a14:imgProps xmlns:a14="http://schemas.microsoft.com/office/drawing/2010/main">
                    <a14:imgLayer r:embed="rId39">
                      <a14:imgEffect>
                        <a14:backgroundRemoval t="0" b="100000" l="0" r="100000">
                          <a14:foregroundMark x1="8111" y1="75000" x2="14222" y2="84457"/>
                          <a14:foregroundMark x1="14111" y1="77826" x2="75000" y2="88152"/>
                          <a14:foregroundMark x1="57000" y1="84022" x2="74556" y2="81087"/>
                          <a14:foregroundMark x1="5000" y1="71957" x2="8667" y2="80000"/>
                          <a14:foregroundMark x1="49111" y1="52283" x2="50222" y2="63370"/>
                          <a14:foregroundMark x1="52000" y1="30978" x2="49111" y2="47283"/>
                          <a14:foregroundMark x1="54333" y1="26087" x2="51889" y2="32065"/>
                          <a14:foregroundMark x1="57111" y1="20978" x2="54222" y2="27609"/>
                          <a14:foregroundMark x1="80111" y1="83370" x2="83222" y2="87283"/>
                          <a14:foregroundMark x1="74111" y1="90761" x2="75778" y2="95000"/>
                          <a14:foregroundMark x1="89556" y1="81957" x2="88889" y2="88587"/>
                          <a14:foregroundMark x1="83556" y1="90435" x2="79889" y2="92826"/>
                          <a14:foregroundMark x1="92111" y1="80543" x2="90889" y2="85000"/>
                          <a14:foregroundMark x1="49222" y1="75543" x2="50000" y2="79130"/>
                          <a14:foregroundMark x1="93000" y1="82283" x2="92333" y2="84565"/>
                          <a14:backgroundMark x1="51444" y1="57609" x2="50556" y2="61087"/>
                          <a14:backgroundMark x1="90000" y1="78152" x2="91000" y2="78152"/>
                          <a14:backgroundMark x1="47889" y1="77717" x2="49556" y2="77283"/>
                          <a14:backgroundMark x1="56889" y1="25109" x2="58111" y2="2163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4258" y="4291320"/>
              <a:ext cx="855993" cy="874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105C94DF-C2B6-4FAB-9596-708916819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779" y="4587933"/>
            <a:ext cx="2338250" cy="208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Группа 48">
            <a:extLst>
              <a:ext uri="{FF2B5EF4-FFF2-40B4-BE49-F238E27FC236}">
                <a16:creationId xmlns="" xmlns:a16="http://schemas.microsoft.com/office/drawing/2014/main" id="{F5F58406-99F0-4748-8DEB-94D86620A8E6}"/>
              </a:ext>
            </a:extLst>
          </p:cNvPr>
          <p:cNvGrpSpPr>
            <a:grpSpLocks noChangeAspect="1"/>
          </p:cNvGrpSpPr>
          <p:nvPr/>
        </p:nvGrpSpPr>
        <p:grpSpPr>
          <a:xfrm>
            <a:off x="7431721" y="4480448"/>
            <a:ext cx="1690408" cy="1844547"/>
            <a:chOff x="8396514" y="3227170"/>
            <a:chExt cx="2010888" cy="2194250"/>
          </a:xfrm>
        </p:grpSpPr>
        <p:pic>
          <p:nvPicPr>
            <p:cNvPr id="50" name="Picture 2">
              <a:extLst>
                <a:ext uri="{FF2B5EF4-FFF2-40B4-BE49-F238E27FC236}">
                  <a16:creationId xmlns="" xmlns:a16="http://schemas.microsoft.com/office/drawing/2014/main" id="{EF31D189-0509-4411-A5A9-82788C78A1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 cstate="print">
              <a:extLst>
                <a:ext uri="{BEBA8EAE-BF5A-486C-A8C5-ECC9F3942E4B}">
                  <a14:imgProps xmlns:a14="http://schemas.microsoft.com/office/drawing/2010/main">
                    <a14:imgLayer r:embed="rId42">
                      <a14:imgEffect>
                        <a14:backgroundRemoval t="0" b="9988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6514" y="3227170"/>
              <a:ext cx="2010888" cy="2194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Рисунок 50">
              <a:extLst>
                <a:ext uri="{FF2B5EF4-FFF2-40B4-BE49-F238E27FC236}">
                  <a16:creationId xmlns="" xmlns:a16="http://schemas.microsoft.com/office/drawing/2014/main" id="{55FFE24E-46A4-4A0F-AF14-895B02BC9A3E}"/>
                </a:ext>
              </a:extLst>
            </p:cNvPr>
            <p:cNvPicPr/>
            <p:nvPr/>
          </p:nvPicPr>
          <p:blipFill>
            <a:blip r:embed="rId43" cstate="print">
              <a:extLst>
                <a:ext uri="{BEBA8EAE-BF5A-486C-A8C5-ECC9F3942E4B}">
                  <a14:imgProps xmlns:a14="http://schemas.microsoft.com/office/drawing/2010/main">
                    <a14:imgLayer r:embed="rId4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0589" y="4418300"/>
              <a:ext cx="683358" cy="86341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BEC19E31-D9CC-4E21-8A21-0B8F37408C5D}"/>
              </a:ext>
            </a:extLst>
          </p:cNvPr>
          <p:cNvPicPr>
            <a:picLocks noChangeAspect="1"/>
          </p:cNvPicPr>
          <p:nvPr/>
        </p:nvPicPr>
        <p:blipFill>
          <a:blip r:embed="rId45" cstate="print">
            <a:extLst>
              <a:ext uri="{BEBA8EAE-BF5A-486C-A8C5-ECC9F3942E4B}">
                <a14:imgProps xmlns:a14="http://schemas.microsoft.com/office/drawing/2010/main">
                  <a14:imgLayer r:embed="rId46">
                    <a14:imgEffect>
                      <a14:backgroundRemoval t="0" b="100000" l="0" r="1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065" y="4858408"/>
            <a:ext cx="3348602" cy="1705116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3EBDC361-2A0E-4843-8220-4BAB314F36DD}"/>
              </a:ext>
            </a:extLst>
          </p:cNvPr>
          <p:cNvSpPr txBox="1"/>
          <p:nvPr/>
        </p:nvSpPr>
        <p:spPr>
          <a:xfrm>
            <a:off x="1151610" y="276201"/>
            <a:ext cx="8164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Помоги лисе найти всех зайцев. Их 8. Нажми на предмет, за которым спрятался заяц. Выполни упражнение, нарисованное на зайце. </a:t>
            </a:r>
          </a:p>
        </p:txBody>
      </p:sp>
    </p:spTree>
    <p:extLst>
      <p:ext uri="{BB962C8B-B14F-4D97-AF65-F5344CB8AC3E}">
        <p14:creationId xmlns:p14="http://schemas.microsoft.com/office/powerpoint/2010/main" val="175854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31</Words>
  <Application>Microsoft Office PowerPoint</Application>
  <PresentationFormat>Произвольный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Полина</dc:creator>
  <cp:lastModifiedBy>Александра</cp:lastModifiedBy>
  <cp:revision>43</cp:revision>
  <dcterms:created xsi:type="dcterms:W3CDTF">2021-01-07T18:17:00Z</dcterms:created>
  <dcterms:modified xsi:type="dcterms:W3CDTF">2021-02-01T08:45:46Z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1557772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