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1" r:id="rId3"/>
    <p:sldId id="269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D8BBB"/>
    <a:srgbClr val="A5C954"/>
    <a:srgbClr val="C4DE86"/>
    <a:srgbClr val="F27D85"/>
    <a:srgbClr val="FFF09D"/>
    <a:srgbClr val="81D4FF"/>
    <a:srgbClr val="8BAAAD"/>
    <a:srgbClr val="88AEC8"/>
    <a:srgbClr val="0094B1"/>
    <a:srgbClr val="D4E5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67" autoAdjust="0"/>
    <p:restoredTop sz="94660"/>
  </p:normalViewPr>
  <p:slideViewPr>
    <p:cSldViewPr snapToGrid="0">
      <p:cViewPr>
        <p:scale>
          <a:sx n="79" d="100"/>
          <a:sy n="79" d="100"/>
        </p:scale>
        <p:origin x="-90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FDDFF-7D92-462A-B31D-F795340089C9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FA70E-CBB2-4F69-848A-257A36762B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695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ferris dir="r"/>
      </p:transition>
    </mc:Choice>
    <mc:Fallback xmlns="">
      <p:transition spd="slow"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FDDFF-7D92-462A-B31D-F795340089C9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FA70E-CBB2-4F69-848A-257A36762B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43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ferris dir="r"/>
      </p:transition>
    </mc:Choice>
    <mc:Fallback xmlns="">
      <p:transition spd="slow"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FDDFF-7D92-462A-B31D-F795340089C9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FA70E-CBB2-4F69-848A-257A36762B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42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ferris dir="r"/>
      </p:transition>
    </mc:Choice>
    <mc:Fallback xmlns=""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FDDFF-7D92-462A-B31D-F795340089C9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FA70E-CBB2-4F69-848A-257A36762B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806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ferris dir="r"/>
      </p:transition>
    </mc:Choice>
    <mc:Fallback xmlns=""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FDDFF-7D92-462A-B31D-F795340089C9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FA70E-CBB2-4F69-848A-257A36762B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979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ferris dir="r"/>
      </p:transition>
    </mc:Choice>
    <mc:Fallback xmlns="">
      <p:transition spd="slow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FDDFF-7D92-462A-B31D-F795340089C9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FA70E-CBB2-4F69-848A-257A36762B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66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ferris dir="r"/>
      </p:transition>
    </mc:Choice>
    <mc:Fallback xmlns="">
      <p:transition spd="slow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FDDFF-7D92-462A-B31D-F795340089C9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FA70E-CBB2-4F69-848A-257A36762B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511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ferris dir="r"/>
      </p:transition>
    </mc:Choice>
    <mc:Fallback xmlns="">
      <p:transition spd="slow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FDDFF-7D92-462A-B31D-F795340089C9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FA70E-CBB2-4F69-848A-257A36762B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885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ferris dir="r"/>
      </p:transition>
    </mc:Choice>
    <mc:Fallback xmlns="">
      <p:transition spd="slow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FDDFF-7D92-462A-B31D-F795340089C9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FA70E-CBB2-4F69-848A-257A36762B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65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ferris dir="r"/>
      </p:transition>
    </mc:Choice>
    <mc:Fallback xmlns="">
      <p:transition spd="slow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FDDFF-7D92-462A-B31D-F795340089C9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FA70E-CBB2-4F69-848A-257A36762B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003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ferris dir="r"/>
      </p:transition>
    </mc:Choice>
    <mc:Fallback xmlns="">
      <p:transition spd="slow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FDDFF-7D92-462A-B31D-F795340089C9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FA70E-CBB2-4F69-848A-257A36762B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371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ferris dir="r"/>
      </p:transition>
    </mc:Choice>
    <mc:Fallback xmlns="">
      <p:transition spd="slow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2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FDDFF-7D92-462A-B31D-F795340089C9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FA70E-CBB2-4F69-848A-257A36762B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904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>
        <p14:ferris dir="r"/>
      </p:transition>
    </mc:Choice>
    <mc:Fallback xmlns="">
      <p:transition spd="slow" advClick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microsoft.com/office/2007/relationships/hdphoto" Target="../media/hdphoto1.wdp"/><Relationship Id="rId18" Type="http://schemas.openxmlformats.org/officeDocument/2006/relationships/image" Target="../media/image19.png"/><Relationship Id="rId26" Type="http://schemas.microsoft.com/office/2007/relationships/hdphoto" Target="../media/hdphoto6.wdp"/><Relationship Id="rId39" Type="http://schemas.openxmlformats.org/officeDocument/2006/relationships/image" Target="../media/image34.png"/><Relationship Id="rId3" Type="http://schemas.openxmlformats.org/officeDocument/2006/relationships/image" Target="../media/image7.png"/><Relationship Id="rId21" Type="http://schemas.openxmlformats.org/officeDocument/2006/relationships/image" Target="../media/image21.png"/><Relationship Id="rId34" Type="http://schemas.openxmlformats.org/officeDocument/2006/relationships/image" Target="../media/image29.png"/><Relationship Id="rId7" Type="http://schemas.openxmlformats.org/officeDocument/2006/relationships/image" Target="../media/image11.gif"/><Relationship Id="rId12" Type="http://schemas.openxmlformats.org/officeDocument/2006/relationships/image" Target="../media/image16.png"/><Relationship Id="rId17" Type="http://schemas.microsoft.com/office/2007/relationships/hdphoto" Target="../media/hdphoto3.wdp"/><Relationship Id="rId25" Type="http://schemas.openxmlformats.org/officeDocument/2006/relationships/image" Target="../media/image24.png"/><Relationship Id="rId33" Type="http://schemas.microsoft.com/office/2007/relationships/hdphoto" Target="../media/hdphoto9.wdp"/><Relationship Id="rId38" Type="http://schemas.openxmlformats.org/officeDocument/2006/relationships/image" Target="../media/image33.png"/><Relationship Id="rId2" Type="http://schemas.openxmlformats.org/officeDocument/2006/relationships/image" Target="../media/image6.jpg"/><Relationship Id="rId16" Type="http://schemas.openxmlformats.org/officeDocument/2006/relationships/image" Target="../media/image18.png"/><Relationship Id="rId20" Type="http://schemas.openxmlformats.org/officeDocument/2006/relationships/image" Target="../media/image20.png"/><Relationship Id="rId29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gif"/><Relationship Id="rId11" Type="http://schemas.openxmlformats.org/officeDocument/2006/relationships/image" Target="../media/image15.png"/><Relationship Id="rId24" Type="http://schemas.openxmlformats.org/officeDocument/2006/relationships/image" Target="../media/image23.png"/><Relationship Id="rId32" Type="http://schemas.openxmlformats.org/officeDocument/2006/relationships/image" Target="../media/image28.png"/><Relationship Id="rId37" Type="http://schemas.openxmlformats.org/officeDocument/2006/relationships/image" Target="../media/image32.png"/><Relationship Id="rId40" Type="http://schemas.openxmlformats.org/officeDocument/2006/relationships/image" Target="../media/image5.png"/><Relationship Id="rId5" Type="http://schemas.openxmlformats.org/officeDocument/2006/relationships/image" Target="../media/image9.gif"/><Relationship Id="rId15" Type="http://schemas.microsoft.com/office/2007/relationships/hdphoto" Target="../media/hdphoto2.wdp"/><Relationship Id="rId23" Type="http://schemas.microsoft.com/office/2007/relationships/hdphoto" Target="../media/hdphoto5.wdp"/><Relationship Id="rId28" Type="http://schemas.microsoft.com/office/2007/relationships/hdphoto" Target="../media/hdphoto7.wdp"/><Relationship Id="rId36" Type="http://schemas.openxmlformats.org/officeDocument/2006/relationships/image" Target="../media/image31.png"/><Relationship Id="rId10" Type="http://schemas.openxmlformats.org/officeDocument/2006/relationships/image" Target="../media/image14.png"/><Relationship Id="rId19" Type="http://schemas.microsoft.com/office/2007/relationships/hdphoto" Target="../media/hdphoto4.wdp"/><Relationship Id="rId31" Type="http://schemas.microsoft.com/office/2007/relationships/hdphoto" Target="../media/hdphoto8.wdp"/><Relationship Id="rId4" Type="http://schemas.openxmlformats.org/officeDocument/2006/relationships/image" Target="../media/image8.gif"/><Relationship Id="rId9" Type="http://schemas.openxmlformats.org/officeDocument/2006/relationships/image" Target="../media/image13.png"/><Relationship Id="rId14" Type="http://schemas.openxmlformats.org/officeDocument/2006/relationships/image" Target="../media/image17.png"/><Relationship Id="rId22" Type="http://schemas.openxmlformats.org/officeDocument/2006/relationships/image" Target="../media/image22.png"/><Relationship Id="rId27" Type="http://schemas.openxmlformats.org/officeDocument/2006/relationships/image" Target="../media/image25.png"/><Relationship Id="rId30" Type="http://schemas.openxmlformats.org/officeDocument/2006/relationships/image" Target="../media/image27.png"/><Relationship Id="rId35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hyperlink" Target="https://vk.com/logo_cab" TargetMode="Externa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>
            <a:extLst>
              <a:ext uri="{FF2B5EF4-FFF2-40B4-BE49-F238E27FC236}">
                <a16:creationId xmlns="" xmlns:a16="http://schemas.microsoft.com/office/drawing/2014/main" id="{1C498BB1-8715-4C73-8DED-4D1FAA03C8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842" y="744400"/>
            <a:ext cx="9916311" cy="623643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426C1A22-2897-494A-B0F8-1B08D8F09D4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0035"/>
          <a:stretch/>
        </p:blipFill>
        <p:spPr>
          <a:xfrm>
            <a:off x="5272660" y="4820433"/>
            <a:ext cx="1646676" cy="1481426"/>
          </a:xfrm>
          <a:prstGeom prst="rect">
            <a:avLst/>
          </a:prstGeom>
          <a:noFill/>
        </p:spPr>
      </p:pic>
      <p:pic>
        <p:nvPicPr>
          <p:cNvPr id="4" name="Рисунок 3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5F286104-CD33-4C7D-8E94-9451921901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13164" y="5837017"/>
            <a:ext cx="799061" cy="746786"/>
          </a:xfrm>
          <a:prstGeom prst="rect">
            <a:avLst/>
          </a:prstGeom>
        </p:spPr>
      </p:pic>
      <p:sp>
        <p:nvSpPr>
          <p:cNvPr id="10" name="Заголовок 1">
            <a:extLst>
              <a:ext uri="{FF2B5EF4-FFF2-40B4-BE49-F238E27FC236}">
                <a16:creationId xmlns="" xmlns:a16="http://schemas.microsoft.com/office/drawing/2014/main" id="{F39C1EE6-591F-43DD-A43F-FE15C04342E3}"/>
              </a:ext>
            </a:extLst>
          </p:cNvPr>
          <p:cNvSpPr txBox="1">
            <a:spLocks/>
          </p:cNvSpPr>
          <p:nvPr/>
        </p:nvSpPr>
        <p:spPr>
          <a:xfrm>
            <a:off x="3716660" y="1112961"/>
            <a:ext cx="4758673" cy="183491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dirty="0">
                <a:latin typeface="Segoe Print" panose="02000600000000000000" pitchFamily="2" charset="0"/>
              </a:rPr>
              <a:t>Украшаем дом!</a:t>
            </a:r>
          </a:p>
        </p:txBody>
      </p:sp>
    </p:spTree>
    <p:extLst>
      <p:ext uri="{BB962C8B-B14F-4D97-AF65-F5344CB8AC3E}">
        <p14:creationId xmlns:p14="http://schemas.microsoft.com/office/powerpoint/2010/main" val="2833359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ferris dir="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="" xmlns:a16="http://schemas.microsoft.com/office/drawing/2014/main" id="{E2737EED-6757-4799-AC3D-D4F9F71F0A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720" y="2450489"/>
            <a:ext cx="3020913" cy="3870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="" xmlns:a16="http://schemas.microsoft.com/office/drawing/2014/main" id="{4CE3F4A7-C689-4226-806F-1DBF1476743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0234" y="2871487"/>
            <a:ext cx="1253023" cy="936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="" xmlns:a16="http://schemas.microsoft.com/office/drawing/2014/main" id="{6C491392-1886-49DE-8DF4-0763C383ABA2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79535">
            <a:off x="8018757" y="4582027"/>
            <a:ext cx="2451614" cy="654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>
            <a:extLst>
              <a:ext uri="{FF2B5EF4-FFF2-40B4-BE49-F238E27FC236}">
                <a16:creationId xmlns="" xmlns:a16="http://schemas.microsoft.com/office/drawing/2014/main" id="{119129F1-9EE0-40DF-8627-095B2554682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830" y="453180"/>
            <a:ext cx="4793222" cy="1027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16">
            <a:extLst>
              <a:ext uri="{FF2B5EF4-FFF2-40B4-BE49-F238E27FC236}">
                <a16:creationId xmlns="" xmlns:a16="http://schemas.microsoft.com/office/drawing/2014/main" id="{18AA654F-285C-466B-9106-772765CC25BA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280" y="1574384"/>
            <a:ext cx="2007816" cy="1120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16">
            <a:extLst>
              <a:ext uri="{FF2B5EF4-FFF2-40B4-BE49-F238E27FC236}">
                <a16:creationId xmlns="" xmlns:a16="http://schemas.microsoft.com/office/drawing/2014/main" id="{B0A0E599-54F9-47A2-8883-DF2FC92B5AB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9569" y="1903762"/>
            <a:ext cx="1323439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16">
            <a:extLst>
              <a:ext uri="{FF2B5EF4-FFF2-40B4-BE49-F238E27FC236}">
                <a16:creationId xmlns="" xmlns:a16="http://schemas.microsoft.com/office/drawing/2014/main" id="{F51D9D1E-91BF-4BE8-8E78-0A77CE8CCA5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9267" y="1840056"/>
            <a:ext cx="1323439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16">
            <a:extLst>
              <a:ext uri="{FF2B5EF4-FFF2-40B4-BE49-F238E27FC236}">
                <a16:creationId xmlns="" xmlns:a16="http://schemas.microsoft.com/office/drawing/2014/main" id="{3F33121D-D0B3-4BD5-B73B-143BEF527B42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4565" y="835720"/>
            <a:ext cx="1323439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16">
            <a:extLst>
              <a:ext uri="{FF2B5EF4-FFF2-40B4-BE49-F238E27FC236}">
                <a16:creationId xmlns="" xmlns:a16="http://schemas.microsoft.com/office/drawing/2014/main" id="{92A98C63-4F2B-41B3-927A-361D3CC5B560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7262" y="1155491"/>
            <a:ext cx="1340652" cy="748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16">
            <a:extLst>
              <a:ext uri="{FF2B5EF4-FFF2-40B4-BE49-F238E27FC236}">
                <a16:creationId xmlns="" xmlns:a16="http://schemas.microsoft.com/office/drawing/2014/main" id="{FBF9E6A3-A1D6-442C-97F4-040305E657E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3016" y="776402"/>
            <a:ext cx="1635943" cy="913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="" xmlns:a16="http://schemas.microsoft.com/office/drawing/2014/main" id="{0981998A-6092-4E13-AA7D-3A8BA8D5E8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9691" y="5004701"/>
            <a:ext cx="3530192" cy="2233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9" name="Группа 58">
            <a:extLst>
              <a:ext uri="{FF2B5EF4-FFF2-40B4-BE49-F238E27FC236}">
                <a16:creationId xmlns="" xmlns:a16="http://schemas.microsoft.com/office/drawing/2014/main" id="{6380A480-A814-491D-81DF-9392DF1C617B}"/>
              </a:ext>
            </a:extLst>
          </p:cNvPr>
          <p:cNvGrpSpPr/>
          <p:nvPr/>
        </p:nvGrpSpPr>
        <p:grpSpPr>
          <a:xfrm>
            <a:off x="830194" y="4584874"/>
            <a:ext cx="1032664" cy="947234"/>
            <a:chOff x="1084278" y="1232880"/>
            <a:chExt cx="1797551" cy="1725776"/>
          </a:xfrm>
        </p:grpSpPr>
        <p:pic>
          <p:nvPicPr>
            <p:cNvPr id="1026" name="Picture 2">
              <a:extLst>
                <a:ext uri="{FF2B5EF4-FFF2-40B4-BE49-F238E27FC236}">
                  <a16:creationId xmlns="" xmlns:a16="http://schemas.microsoft.com/office/drawing/2014/main" id="{8514E406-A47D-4851-92C1-FF950D7E7F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084278" y="1232880"/>
              <a:ext cx="1797551" cy="17257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4">
              <a:extLst>
                <a:ext uri="{FF2B5EF4-FFF2-40B4-BE49-F238E27FC236}">
                  <a16:creationId xmlns="" xmlns:a16="http://schemas.microsoft.com/office/drawing/2014/main" id="{41B5022A-754A-4B74-B52D-86EE717235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18617" y="1478539"/>
              <a:ext cx="947687" cy="8832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7" name="Группа 66">
            <a:extLst>
              <a:ext uri="{FF2B5EF4-FFF2-40B4-BE49-F238E27FC236}">
                <a16:creationId xmlns="" xmlns:a16="http://schemas.microsoft.com/office/drawing/2014/main" id="{C26900D4-866A-4AE5-A45B-ABE5B33035BC}"/>
              </a:ext>
            </a:extLst>
          </p:cNvPr>
          <p:cNvGrpSpPr/>
          <p:nvPr/>
        </p:nvGrpSpPr>
        <p:grpSpPr>
          <a:xfrm>
            <a:off x="456229" y="4708619"/>
            <a:ext cx="811613" cy="940678"/>
            <a:chOff x="3069946" y="5356876"/>
            <a:chExt cx="1208874" cy="1401112"/>
          </a:xfrm>
        </p:grpSpPr>
        <p:pic>
          <p:nvPicPr>
            <p:cNvPr id="1032" name="Picture 8">
              <a:extLst>
                <a:ext uri="{FF2B5EF4-FFF2-40B4-BE49-F238E27FC236}">
                  <a16:creationId xmlns="" xmlns:a16="http://schemas.microsoft.com/office/drawing/2014/main" id="{84FE3015-308A-4D14-8738-1472F94771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069946" y="5356876"/>
              <a:ext cx="1208874" cy="1401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20">
              <a:extLst>
                <a:ext uri="{FF2B5EF4-FFF2-40B4-BE49-F238E27FC236}">
                  <a16:creationId xmlns="" xmlns:a16="http://schemas.microsoft.com/office/drawing/2014/main" id="{15613D2A-9299-45B8-8BD8-2C18749B86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3000" b="93857" l="10000" r="90000">
                          <a14:foregroundMark x1="27667" y1="6429" x2="31778" y2="3000"/>
                          <a14:foregroundMark x1="63556" y1="93857" x2="65333" y2="91143"/>
                          <a14:foregroundMark x1="52556" y1="75857" x2="49889" y2="63143"/>
                          <a14:foregroundMark x1="49889" y1="63143" x2="49889" y2="63000"/>
                          <a14:foregroundMark x1="57000" y1="71286" x2="51333" y2="59571"/>
                          <a14:foregroundMark x1="52222" y1="28286" x2="59667" y2="20000"/>
                          <a14:foregroundMark x1="59667" y1="20000" x2="59667" y2="19857"/>
                          <a14:foregroundMark x1="57556" y1="15286" x2="51667" y2="24000"/>
                          <a14:foregroundMark x1="48111" y1="22143" x2="38222" y2="19000"/>
                          <a14:foregroundMark x1="38222" y1="19000" x2="36222" y2="16714"/>
                          <a14:foregroundMark x1="20556" y1="46143" x2="30333" y2="45000"/>
                          <a14:foregroundMark x1="30333" y1="45000" x2="30889" y2="45000"/>
                          <a14:foregroundMark x1="19667" y1="42000" x2="25222" y2="4428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86201" y="5786097"/>
              <a:ext cx="1001172" cy="7786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1" name="Группа 70">
            <a:extLst>
              <a:ext uri="{FF2B5EF4-FFF2-40B4-BE49-F238E27FC236}">
                <a16:creationId xmlns="" xmlns:a16="http://schemas.microsoft.com/office/drawing/2014/main" id="{61A63E32-755C-47CA-9C57-72256B9E6B54}"/>
              </a:ext>
            </a:extLst>
          </p:cNvPr>
          <p:cNvGrpSpPr/>
          <p:nvPr/>
        </p:nvGrpSpPr>
        <p:grpSpPr>
          <a:xfrm>
            <a:off x="1170528" y="4955906"/>
            <a:ext cx="661587" cy="758918"/>
            <a:chOff x="7931337" y="4635781"/>
            <a:chExt cx="1412476" cy="1663583"/>
          </a:xfrm>
        </p:grpSpPr>
        <p:pic>
          <p:nvPicPr>
            <p:cNvPr id="13" name="Picture 12">
              <a:extLst>
                <a:ext uri="{FF2B5EF4-FFF2-40B4-BE49-F238E27FC236}">
                  <a16:creationId xmlns="" xmlns:a16="http://schemas.microsoft.com/office/drawing/2014/main" id="{C9D986FC-AD7F-4392-A4EF-DA25D99387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6604" b="98679" l="4000" r="98000">
                          <a14:foregroundMark x1="47222" y1="20094" x2="46556" y2="6698"/>
                          <a14:foregroundMark x1="46556" y1="21792" x2="22000" y2="41887"/>
                          <a14:foregroundMark x1="22000" y1="41887" x2="11889" y2="71698"/>
                          <a14:foregroundMark x1="11889" y1="71698" x2="39222" y2="88868"/>
                          <a14:foregroundMark x1="39222" y1="88868" x2="43222" y2="87453"/>
                          <a14:foregroundMark x1="80222" y1="44811" x2="88889" y2="74057"/>
                          <a14:foregroundMark x1="88889" y1="74057" x2="59333" y2="90283"/>
                          <a14:foregroundMark x1="59333" y1="90283" x2="25333" y2="81226"/>
                          <a14:foregroundMark x1="25333" y1="81226" x2="14667" y2="52736"/>
                          <a14:foregroundMark x1="14667" y1="52736" x2="25333" y2="35849"/>
                          <a14:foregroundMark x1="27333" y1="32453" x2="6889" y2="57170"/>
                          <a14:foregroundMark x1="6889" y1="57170" x2="24556" y2="82547"/>
                          <a14:foregroundMark x1="24556" y1="82547" x2="45889" y2="88585"/>
                          <a14:foregroundMark x1="51111" y1="89151" x2="17889" y2="82547"/>
                          <a14:foregroundMark x1="17889" y1="82547" x2="6889" y2="68962"/>
                          <a14:foregroundMark x1="4222" y1="50377" x2="13111" y2="78774"/>
                          <a14:foregroundMark x1="13111" y1="78774" x2="16111" y2="81792"/>
                          <a14:foregroundMark x1="16111" y1="79623" x2="36000" y2="91887"/>
                          <a14:foregroundMark x1="41222" y1="94151" x2="67000" y2="94151"/>
                          <a14:foregroundMark x1="83556" y1="79623" x2="90778" y2="59434"/>
                          <a14:foregroundMark x1="96111" y1="51509" x2="98000" y2="54906"/>
                          <a14:foregroundMark x1="43222" y1="96981" x2="45889" y2="9867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7931337" y="4635781"/>
              <a:ext cx="1412476" cy="16635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26">
              <a:extLst>
                <a:ext uri="{FF2B5EF4-FFF2-40B4-BE49-F238E27FC236}">
                  <a16:creationId xmlns="" xmlns:a16="http://schemas.microsoft.com/office/drawing/2014/main" id="{FB0A0D4E-6429-4FDA-BCE1-DFE42DF6B4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5625" b="94250" l="10000" r="90000">
                          <a14:foregroundMark x1="49444" y1="5625" x2="50222" y2="17375"/>
                          <a14:foregroundMark x1="42111" y1="87500" x2="43667" y2="9425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268601">
              <a:off x="8067869" y="5083134"/>
              <a:ext cx="1182489" cy="10511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3" name="Группа 62">
            <a:extLst>
              <a:ext uri="{FF2B5EF4-FFF2-40B4-BE49-F238E27FC236}">
                <a16:creationId xmlns="" xmlns:a16="http://schemas.microsoft.com/office/drawing/2014/main" id="{2138FDF8-3E60-4984-88FF-B228D05217AD}"/>
              </a:ext>
            </a:extLst>
          </p:cNvPr>
          <p:cNvGrpSpPr/>
          <p:nvPr/>
        </p:nvGrpSpPr>
        <p:grpSpPr>
          <a:xfrm>
            <a:off x="1197734" y="4970690"/>
            <a:ext cx="927644" cy="1188989"/>
            <a:chOff x="1374086" y="3473805"/>
            <a:chExt cx="815730" cy="1188989"/>
          </a:xfrm>
        </p:grpSpPr>
        <p:pic>
          <p:nvPicPr>
            <p:cNvPr id="5" name="Picture 6">
              <a:extLst>
                <a:ext uri="{FF2B5EF4-FFF2-40B4-BE49-F238E27FC236}">
                  <a16:creationId xmlns="" xmlns:a16="http://schemas.microsoft.com/office/drawing/2014/main" id="{0D314894-975E-4D91-AEE0-422B7B597AF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ackgroundRemoval t="6636" b="90000" l="10000" r="90000">
                          <a14:foregroundMark x1="35818" y1="11182" x2="75455" y2="23364"/>
                          <a14:foregroundMark x1="75455" y1="23364" x2="76818" y2="22727"/>
                          <a14:foregroundMark x1="71727" y1="16909" x2="51182" y2="6636"/>
                          <a14:backgroundMark x1="32636" y1="40636" x2="71727" y2="85545"/>
                          <a14:backgroundMark x1="62727" y1="49000" x2="13364" y2="99636"/>
                          <a14:backgroundMark x1="28727" y1="52182" x2="55091" y2="93182"/>
                          <a14:backgroundMark x1="56364" y1="68818" x2="44818" y2="90636"/>
                          <a14:backgroundMark x1="62091" y1="68182" x2="62091" y2="87455"/>
                          <a14:backgroundMark x1="33909" y1="60545" x2="16636" y2="49636"/>
                          <a14:backgroundMark x1="51818" y1="43182" x2="41545" y2="44455"/>
                          <a14:backgroundMark x1="64636" y1="44455" x2="40273" y2="63727"/>
                          <a14:backgroundMark x1="52455" y1="47091" x2="69818" y2="68818"/>
                          <a14:backgroundMark x1="62727" y1="57909" x2="34273" y2="89091"/>
                          <a14:backgroundMark x1="34273" y1="89091" x2="30091" y2="9963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393"/>
            <a:stretch/>
          </p:blipFill>
          <p:spPr bwMode="auto">
            <a:xfrm>
              <a:off x="1374086" y="3473805"/>
              <a:ext cx="815730" cy="11889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2">
              <a:extLst>
                <a:ext uri="{FF2B5EF4-FFF2-40B4-BE49-F238E27FC236}">
                  <a16:creationId xmlns="" xmlns:a16="http://schemas.microsoft.com/office/drawing/2014/main" id="{FE110875-CB98-4615-88B9-C11BB567EA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8933" y="3878262"/>
              <a:ext cx="778682" cy="7252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1" name="Группа 60">
            <a:extLst>
              <a:ext uri="{FF2B5EF4-FFF2-40B4-BE49-F238E27FC236}">
                <a16:creationId xmlns="" xmlns:a16="http://schemas.microsoft.com/office/drawing/2014/main" id="{FB96B7D5-A1F3-4928-A556-748E416A5135}"/>
              </a:ext>
            </a:extLst>
          </p:cNvPr>
          <p:cNvGrpSpPr/>
          <p:nvPr/>
        </p:nvGrpSpPr>
        <p:grpSpPr>
          <a:xfrm>
            <a:off x="644425" y="4997315"/>
            <a:ext cx="1290867" cy="1127491"/>
            <a:chOff x="36064" y="3058775"/>
            <a:chExt cx="1290867" cy="1127491"/>
          </a:xfrm>
        </p:grpSpPr>
        <p:pic>
          <p:nvPicPr>
            <p:cNvPr id="49" name="Picture 8">
              <a:extLst>
                <a:ext uri="{FF2B5EF4-FFF2-40B4-BE49-F238E27FC236}">
                  <a16:creationId xmlns="" xmlns:a16="http://schemas.microsoft.com/office/drawing/2014/main" id="{85C9BB10-ECA0-4B28-BC85-A396FA7E1A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6064" y="3058775"/>
              <a:ext cx="1290867" cy="11274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22">
              <a:extLst>
                <a:ext uri="{FF2B5EF4-FFF2-40B4-BE49-F238E27FC236}">
                  <a16:creationId xmlns="" xmlns:a16="http://schemas.microsoft.com/office/drawing/2014/main" id="{34D617FF-5DDA-4382-A305-1CED33282D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backgroundRemoval t="8182" b="91667" l="5667" r="95444">
                          <a14:foregroundMark x1="5667" y1="70303" x2="20556" y2="73788"/>
                          <a14:foregroundMark x1="45000" y1="89242" x2="50667" y2="91667"/>
                          <a14:foregroundMark x1="50667" y1="91667" x2="50778" y2="91515"/>
                          <a14:foregroundMark x1="50889" y1="8182" x2="52556" y2="9091"/>
                          <a14:foregroundMark x1="88889" y1="67273" x2="91333" y2="66818"/>
                          <a14:foregroundMark x1="93111" y1="30303" x2="94111" y2="34242"/>
                          <a14:foregroundMark x1="94556" y1="63182" x2="95444" y2="6560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676" y="3341523"/>
              <a:ext cx="791642" cy="6102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5" name="Группа 54">
            <a:extLst>
              <a:ext uri="{FF2B5EF4-FFF2-40B4-BE49-F238E27FC236}">
                <a16:creationId xmlns="" xmlns:a16="http://schemas.microsoft.com/office/drawing/2014/main" id="{A480DF99-5033-4BC3-BCC1-0F9D909A4F3E}"/>
              </a:ext>
            </a:extLst>
          </p:cNvPr>
          <p:cNvGrpSpPr/>
          <p:nvPr/>
        </p:nvGrpSpPr>
        <p:grpSpPr>
          <a:xfrm>
            <a:off x="-137830" y="5061566"/>
            <a:ext cx="1116980" cy="1016624"/>
            <a:chOff x="421655" y="5082117"/>
            <a:chExt cx="1428998" cy="1412666"/>
          </a:xfrm>
        </p:grpSpPr>
        <p:pic>
          <p:nvPicPr>
            <p:cNvPr id="51" name="Picture 4">
              <a:extLst>
                <a:ext uri="{FF2B5EF4-FFF2-40B4-BE49-F238E27FC236}">
                  <a16:creationId xmlns="" xmlns:a16="http://schemas.microsoft.com/office/drawing/2014/main" id="{4D68CFAB-413F-46C3-8F1A-39E91D6519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421655" y="5082117"/>
              <a:ext cx="1428998" cy="14126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8">
              <a:extLst>
                <a:ext uri="{FF2B5EF4-FFF2-40B4-BE49-F238E27FC236}">
                  <a16:creationId xmlns="" xmlns:a16="http://schemas.microsoft.com/office/drawing/2014/main" id="{D7623025-473F-4B21-9BED-7A7627F755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backgroundRemoval t="7889" b="91111" l="10000" r="90000">
                          <a14:foregroundMark x1="28667" y1="12556" x2="29556" y2="10889"/>
                          <a14:foregroundMark x1="34000" y1="7889" x2="34556" y2="8556"/>
                          <a14:foregroundMark x1="47889" y1="83222" x2="56556" y2="79222"/>
                          <a14:foregroundMark x1="39667" y1="87111" x2="41778" y2="90222"/>
                          <a14:foregroundMark x1="24000" y1="88333" x2="21444" y2="89222"/>
                          <a14:foregroundMark x1="15556" y1="91111" x2="15556" y2="9111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73709">
              <a:off x="765974" y="5499516"/>
              <a:ext cx="816260" cy="8162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5" name="Группа 64">
            <a:extLst>
              <a:ext uri="{FF2B5EF4-FFF2-40B4-BE49-F238E27FC236}">
                <a16:creationId xmlns="" xmlns:a16="http://schemas.microsoft.com/office/drawing/2014/main" id="{1B05BFB4-0014-4CF5-ACA9-3BC4551E9FC7}"/>
              </a:ext>
            </a:extLst>
          </p:cNvPr>
          <p:cNvGrpSpPr/>
          <p:nvPr/>
        </p:nvGrpSpPr>
        <p:grpSpPr>
          <a:xfrm>
            <a:off x="644852" y="4594922"/>
            <a:ext cx="1032625" cy="1725776"/>
            <a:chOff x="3580022" y="3525517"/>
            <a:chExt cx="1032625" cy="1725776"/>
          </a:xfrm>
        </p:grpSpPr>
        <p:pic>
          <p:nvPicPr>
            <p:cNvPr id="2" name="Picture 4">
              <a:extLst>
                <a:ext uri="{FF2B5EF4-FFF2-40B4-BE49-F238E27FC236}">
                  <a16:creationId xmlns="" xmlns:a16="http://schemas.microsoft.com/office/drawing/2014/main" id="{6ACDC3DB-7EA2-4F1A-B297-F809A04576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7" cstate="print">
              <a:extLst>
                <a:ext uri="{BEBA8EAE-BF5A-486C-A8C5-ECC9F3942E4B}">
                  <a14:imgProps xmlns:a14="http://schemas.microsoft.com/office/drawing/2010/main">
                    <a14:imgLayer r:embed="rId28">
                      <a14:imgEffect>
                        <a14:backgroundRemoval t="7255" b="95737" l="3750" r="99500">
                          <a14:foregroundMark x1="12750" y1="63276" x2="3750" y2="61107"/>
                          <a14:foregroundMark x1="64250" y1="82723" x2="76875" y2="87584"/>
                          <a14:foregroundMark x1="47000" y1="91922" x2="44375" y2="95737"/>
                          <a14:foregroundMark x1="53375" y1="34630" x2="47000" y2="34630"/>
                          <a14:foregroundMark x1="85000" y1="70307" x2="99500" y2="73523"/>
                          <a14:foregroundMark x1="41625" y1="7554" x2="41625" y2="7554"/>
                          <a14:foregroundMark x1="40250" y1="19521" x2="40250" y2="19521"/>
                          <a14:foregroundMark x1="11625" y1="53478" x2="11875" y2="55423"/>
                          <a14:foregroundMark x1="12750" y1="54749" x2="12125" y2="53179"/>
                          <a14:foregroundMark x1="69750" y1="32236" x2="69500" y2="28272"/>
                          <a14:foregroundMark x1="69250" y1="24757" x2="69250" y2="24383"/>
                          <a14:foregroundMark x1="69750" y1="20269" x2="69750" y2="20269"/>
                          <a14:foregroundMark x1="69750" y1="16679" x2="69750" y2="15782"/>
                          <a14:foregroundMark x1="69750" y1="12117" x2="69750" y2="11369"/>
                          <a14:foregroundMark x1="70250" y1="7704" x2="70250" y2="7704"/>
                          <a14:foregroundMark x1="84500" y1="7255" x2="84500" y2="7255"/>
                          <a14:foregroundMark x1="84500" y1="10322" x2="84750" y2="11518"/>
                          <a14:foregroundMark x1="31000" y1="24383" x2="31000" y2="24383"/>
                          <a14:foregroundMark x1="31000" y1="24533" x2="31500" y2="25580"/>
                          <a14:foregroundMark x1="31000" y1="28945" x2="31000" y2="28945"/>
                          <a14:foregroundMark x1="30750" y1="31264" x2="30750" y2="31713"/>
                          <a14:foregroundMark x1="30375" y1="35677" x2="30375" y2="35677"/>
                          <a14:foregroundMark x1="30500" y1="37771" x2="30500" y2="37771"/>
                          <a14:foregroundMark x1="30750" y1="66567" x2="31000" y2="7030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580022" y="3525517"/>
              <a:ext cx="1032625" cy="17257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16">
              <a:extLst>
                <a:ext uri="{FF2B5EF4-FFF2-40B4-BE49-F238E27FC236}">
                  <a16:creationId xmlns="" xmlns:a16="http://schemas.microsoft.com/office/drawing/2014/main" id="{E517747E-6530-4263-A40A-7CA07CFD4C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1377" y="4138841"/>
              <a:ext cx="825457" cy="8543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3" name="Группа 72">
            <a:extLst>
              <a:ext uri="{FF2B5EF4-FFF2-40B4-BE49-F238E27FC236}">
                <a16:creationId xmlns="" xmlns:a16="http://schemas.microsoft.com/office/drawing/2014/main" id="{7E17F1EB-F30D-4974-89B6-72171AF4220D}"/>
              </a:ext>
            </a:extLst>
          </p:cNvPr>
          <p:cNvGrpSpPr/>
          <p:nvPr/>
        </p:nvGrpSpPr>
        <p:grpSpPr>
          <a:xfrm>
            <a:off x="517438" y="5209264"/>
            <a:ext cx="610442" cy="759661"/>
            <a:chOff x="4688460" y="5651447"/>
            <a:chExt cx="859506" cy="1069608"/>
          </a:xfrm>
        </p:grpSpPr>
        <p:pic>
          <p:nvPicPr>
            <p:cNvPr id="90" name="Picture 2">
              <a:extLst>
                <a:ext uri="{FF2B5EF4-FFF2-40B4-BE49-F238E27FC236}">
                  <a16:creationId xmlns="" xmlns:a16="http://schemas.microsoft.com/office/drawing/2014/main" id="{482C5618-7890-4D0C-B5A6-2C6A4FA655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0" cstate="print">
              <a:extLst>
                <a:ext uri="{BEBA8EAE-BF5A-486C-A8C5-ECC9F3942E4B}">
                  <a14:imgProps xmlns:a14="http://schemas.microsoft.com/office/drawing/2010/main">
                    <a14:imgLayer r:embed="rId31">
                      <a14:imgEffect>
                        <a14:backgroundRemoval t="268" b="96161" l="1000" r="97889">
                          <a14:foregroundMark x1="17556" y1="51696" x2="37111" y2="83125"/>
                          <a14:foregroundMark x1="41444" y1="90089" x2="1444" y2="57589"/>
                          <a14:foregroundMark x1="1444" y1="57589" x2="1222" y2="49911"/>
                          <a14:foregroundMark x1="21889" y1="76161" x2="49000" y2="96161"/>
                          <a14:foregroundMark x1="76111" y1="80446" x2="91333" y2="49107"/>
                          <a14:foregroundMark x1="90222" y1="42946" x2="97889" y2="51696"/>
                          <a14:foregroundMark x1="43556" y1="17679" x2="46778" y2="7232"/>
                          <a14:foregroundMark x1="54444" y1="11607" x2="49000" y2="26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4688460" y="5651447"/>
              <a:ext cx="859506" cy="10696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4" name="Picture 10">
              <a:extLst>
                <a:ext uri="{FF2B5EF4-FFF2-40B4-BE49-F238E27FC236}">
                  <a16:creationId xmlns="" xmlns:a16="http://schemas.microsoft.com/office/drawing/2014/main" id="{3CBD25E9-B837-4391-907B-E11EC37BD8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3">
                      <a14:imgEffect>
                        <a14:backgroundRemoval t="5859" b="98828" l="586" r="98047">
                          <a14:foregroundMark x1="9570" y1="72070" x2="586" y2="74219"/>
                          <a14:foregroundMark x1="19531" y1="85547" x2="25195" y2="99023"/>
                          <a14:foregroundMark x1="82422" y1="14844" x2="98047" y2="585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958432">
              <a:off x="4831345" y="5979106"/>
              <a:ext cx="569617" cy="5550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5" name="Группа 74">
            <a:extLst>
              <a:ext uri="{FF2B5EF4-FFF2-40B4-BE49-F238E27FC236}">
                <a16:creationId xmlns="" xmlns:a16="http://schemas.microsoft.com/office/drawing/2014/main" id="{3AB935F7-4031-46D8-9CA8-3A097E54CA49}"/>
              </a:ext>
            </a:extLst>
          </p:cNvPr>
          <p:cNvGrpSpPr/>
          <p:nvPr/>
        </p:nvGrpSpPr>
        <p:grpSpPr>
          <a:xfrm>
            <a:off x="471079" y="4777086"/>
            <a:ext cx="2204260" cy="1065068"/>
            <a:chOff x="7006278" y="3672487"/>
            <a:chExt cx="2204260" cy="1065068"/>
          </a:xfrm>
        </p:grpSpPr>
        <p:pic>
          <p:nvPicPr>
            <p:cNvPr id="14" name="Picture 8">
              <a:extLst>
                <a:ext uri="{FF2B5EF4-FFF2-40B4-BE49-F238E27FC236}">
                  <a16:creationId xmlns="" xmlns:a16="http://schemas.microsoft.com/office/drawing/2014/main" id="{4C9835E2-AD18-438B-A604-B3D20586DE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 rot="5878510">
              <a:off x="7592095" y="3086670"/>
              <a:ext cx="1032625" cy="22042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14">
              <a:extLst>
                <a:ext uri="{FF2B5EF4-FFF2-40B4-BE49-F238E27FC236}">
                  <a16:creationId xmlns="" xmlns:a16="http://schemas.microsoft.com/office/drawing/2014/main" id="{78A46A5B-E45B-4694-B3E8-6296A5A9B7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18789" y="4129945"/>
              <a:ext cx="1122379" cy="6076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9" name="Группа 68">
            <a:extLst>
              <a:ext uri="{FF2B5EF4-FFF2-40B4-BE49-F238E27FC236}">
                <a16:creationId xmlns="" xmlns:a16="http://schemas.microsoft.com/office/drawing/2014/main" id="{0E2601EC-8F1D-4BF3-86DD-081E8531D143}"/>
              </a:ext>
            </a:extLst>
          </p:cNvPr>
          <p:cNvGrpSpPr/>
          <p:nvPr/>
        </p:nvGrpSpPr>
        <p:grpSpPr>
          <a:xfrm rot="20659538">
            <a:off x="797256" y="4988191"/>
            <a:ext cx="784284" cy="984277"/>
            <a:chOff x="9656295" y="4547367"/>
            <a:chExt cx="1309529" cy="1643460"/>
          </a:xfrm>
        </p:grpSpPr>
        <p:pic>
          <p:nvPicPr>
            <p:cNvPr id="7" name="Picture 12">
              <a:extLst>
                <a:ext uri="{FF2B5EF4-FFF2-40B4-BE49-F238E27FC236}">
                  <a16:creationId xmlns="" xmlns:a16="http://schemas.microsoft.com/office/drawing/2014/main" id="{87042DE3-F07E-43C6-9E47-35B788159B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9656295" y="4547367"/>
              <a:ext cx="1309529" cy="1643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8">
              <a:extLst>
                <a:ext uri="{FF2B5EF4-FFF2-40B4-BE49-F238E27FC236}">
                  <a16:creationId xmlns="" xmlns:a16="http://schemas.microsoft.com/office/drawing/2014/main" id="{C4A6433A-D9A2-473C-8AEA-DDCF760780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940462">
              <a:off x="9777141" y="5144921"/>
              <a:ext cx="1034015" cy="7876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7" name="Группа 56">
            <a:extLst>
              <a:ext uri="{FF2B5EF4-FFF2-40B4-BE49-F238E27FC236}">
                <a16:creationId xmlns="" xmlns:a16="http://schemas.microsoft.com/office/drawing/2014/main" id="{1D7B00A3-B928-4FD2-9896-D6823FDF063A}"/>
              </a:ext>
            </a:extLst>
          </p:cNvPr>
          <p:cNvGrpSpPr/>
          <p:nvPr/>
        </p:nvGrpSpPr>
        <p:grpSpPr>
          <a:xfrm>
            <a:off x="493180" y="4809175"/>
            <a:ext cx="2112789" cy="1367553"/>
            <a:chOff x="1938227" y="5259901"/>
            <a:chExt cx="1446049" cy="911284"/>
          </a:xfrm>
        </p:grpSpPr>
        <p:pic>
          <p:nvPicPr>
            <p:cNvPr id="53" name="Picture 4">
              <a:extLst>
                <a:ext uri="{FF2B5EF4-FFF2-40B4-BE49-F238E27FC236}">
                  <a16:creationId xmlns="" xmlns:a16="http://schemas.microsoft.com/office/drawing/2014/main" id="{2823694D-805A-4511-A451-942BDFFDEA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938227" y="5259901"/>
              <a:ext cx="1446049" cy="4882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Picture 6">
              <a:extLst>
                <a:ext uri="{FF2B5EF4-FFF2-40B4-BE49-F238E27FC236}">
                  <a16:creationId xmlns="" xmlns:a16="http://schemas.microsoft.com/office/drawing/2014/main" id="{63FA860A-5FA9-4586-A356-F092A53A2C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263910">
              <a:off x="2195690" y="5640130"/>
              <a:ext cx="606704" cy="5310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" name="Рисунок 3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5F286104-CD33-4C7D-8E94-9451921901B9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11213164" y="5837017"/>
            <a:ext cx="799061" cy="746786"/>
          </a:xfrm>
          <a:prstGeom prst="rect">
            <a:avLst/>
          </a:prstGeom>
        </p:spPr>
      </p:pic>
      <p:sp>
        <p:nvSpPr>
          <p:cNvPr id="45" name="Крест 44">
            <a:extLst>
              <a:ext uri="{FF2B5EF4-FFF2-40B4-BE49-F238E27FC236}">
                <a16:creationId xmlns="" xmlns:a16="http://schemas.microsoft.com/office/drawing/2014/main" id="{31FE9020-2437-4065-8326-73265CD59617}"/>
              </a:ext>
            </a:extLst>
          </p:cNvPr>
          <p:cNvSpPr/>
          <p:nvPr/>
        </p:nvSpPr>
        <p:spPr>
          <a:xfrm>
            <a:off x="11072544" y="37738"/>
            <a:ext cx="1022210" cy="840694"/>
          </a:xfrm>
          <a:prstGeom prst="plus">
            <a:avLst/>
          </a:prstGeom>
          <a:solidFill>
            <a:srgbClr val="C4552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/>
              <a:t>Подсказка/убрать подсказку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89D84BFC-D329-4612-A27D-01F8BDA17005}"/>
              </a:ext>
            </a:extLst>
          </p:cNvPr>
          <p:cNvSpPr txBox="1"/>
          <p:nvPr/>
        </p:nvSpPr>
        <p:spPr>
          <a:xfrm>
            <a:off x="159868" y="10281"/>
            <a:ext cx="2774401" cy="600164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ru-RU" sz="1100" dirty="0">
                <a:solidFill>
                  <a:srgbClr val="000000"/>
                </a:solidFill>
                <a:latin typeface="Segoe Print" panose="02000600000000000000" pitchFamily="2" charset="0"/>
              </a:rPr>
              <a:t>1 нажатие: Нажми на игрушку в коробке и выполни упражнение</a:t>
            </a:r>
          </a:p>
          <a:p>
            <a:pPr lvl="0"/>
            <a:r>
              <a:rPr lang="ru-RU" sz="1100" dirty="0">
                <a:solidFill>
                  <a:srgbClr val="000000"/>
                </a:solidFill>
                <a:latin typeface="Segoe Print" panose="02000600000000000000" pitchFamily="2" charset="0"/>
              </a:rPr>
              <a:t>2 нажатие: Украшай</a:t>
            </a:r>
            <a:endParaRPr lang="ru-RU" sz="1100" dirty="0">
              <a:solidFill>
                <a:prstClr val="black"/>
              </a:solidFill>
              <a:latin typeface="Segoe Print" panose="02000600000000000000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="" xmlns:a16="http://schemas.microsoft.com/office/drawing/2014/main" id="{44815676-7359-4C17-A7EE-E30DB9BBF85E}"/>
              </a:ext>
            </a:extLst>
          </p:cNvPr>
          <p:cNvSpPr txBox="1"/>
          <p:nvPr/>
        </p:nvSpPr>
        <p:spPr>
          <a:xfrm>
            <a:off x="10462338" y="986866"/>
            <a:ext cx="1549887" cy="3416320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бегемотик-заборчик-улыбка трубочка  лошадка, грибок маляр </a:t>
            </a:r>
          </a:p>
          <a:p>
            <a:pPr lvl="0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парус</a:t>
            </a:r>
          </a:p>
          <a:p>
            <a:pPr lvl="0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чашечка, пчелка-(</a:t>
            </a:r>
            <a:r>
              <a:rPr lang="ru-RU" dirty="0" err="1">
                <a:solidFill>
                  <a:srgbClr val="000000"/>
                </a:solidFill>
                <a:latin typeface="Segoe Print" panose="02000600000000000000" pitchFamily="2" charset="0"/>
              </a:rPr>
              <a:t>джжжж</a:t>
            </a:r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), барабанчик</a:t>
            </a:r>
            <a:endParaRPr lang="ru-RU" dirty="0">
              <a:solidFill>
                <a:prstClr val="black"/>
              </a:soli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41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ferris dir="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5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0 L 0.23203 -0.56944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02" y="-2847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5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6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2.59259E-6 L 0.62526 -0.0923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263" y="-463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2000" fill="hold"/>
                                        <p:tgtEl>
                                          <p:spTgt spid="6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7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4.07407E-6 L -0.08894 -0.23009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53" y="-11505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2000" fill="hold"/>
                                        <p:tgtEl>
                                          <p:spTgt spid="7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3" dur="2000" fill="hold"/>
                                        <p:tgtEl>
                                          <p:spTgt spid="7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4.81481E-6 L 0.69193 -0.31504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96" y="-15764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7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4" dur="2000" fill="hold"/>
                                        <p:tgtEl>
                                          <p:spTgt spid="5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2.96296E-6 L 0.65195 -0.02477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591" y="-125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0" dur="2000" fill="hold"/>
                                        <p:tgtEl>
                                          <p:spTgt spid="5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5" dur="2000" fill="hold"/>
                                        <p:tgtEl>
                                          <p:spTgt spid="6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2.59259E-6 L 0.64636 -0.15 " pathEditMode="relative" rAng="0" ptsTypes="AA">
                                      <p:cBhvr>
                                        <p:cTn id="79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318" y="-750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1" dur="2000" fill="hold"/>
                                        <p:tgtEl>
                                          <p:spTgt spid="6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6" dur="2000" fill="hold"/>
                                        <p:tgtEl>
                                          <p:spTgt spid="7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7.40741E-7 L 0.66185 -0.1419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086" y="-7106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2" dur="2000" fill="hold"/>
                                        <p:tgtEl>
                                          <p:spTgt spid="7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7" dur="2000" fill="hold"/>
                                        <p:tgtEl>
                                          <p:spTgt spid="6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07407E-6 L 0.72122 -0.01527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055" y="-764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3" dur="2000" fill="hold"/>
                                        <p:tgtEl>
                                          <p:spTgt spid="6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8" dur="2000" fill="hold"/>
                                        <p:tgtEl>
                                          <p:spTgt spid="5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07407E-6 L 0.43685 -0.66713 " pathEditMode="relative" rAng="0" ptsTypes="AA">
                                      <p:cBhvr>
                                        <p:cTn id="112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836" y="-33356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4" dur="2000" fill="hold"/>
                                        <p:tgtEl>
                                          <p:spTgt spid="5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9" dur="2000" fill="hold"/>
                                        <p:tgtEl>
                                          <p:spTgt spid="6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7037E-7 L 0.27617 -0.17593 " pathEditMode="relative" rAng="0" ptsTypes="AA">
                                      <p:cBhvr>
                                        <p:cTn id="123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02" y="-8796"/>
                                    </p:animMotion>
                                  </p:childTnLst>
                                </p:cTn>
                              </p:par>
                              <p:par>
                                <p:cTn id="12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5" dur="2000" fill="hold"/>
                                        <p:tgtEl>
                                          <p:spTgt spid="6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0" dur="2000" fill="hold"/>
                                        <p:tgtEl>
                                          <p:spTgt spid="6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3.33333E-6 L 0.80339 -0.475 " pathEditMode="relative" rAng="0" ptsTypes="AA">
                                      <p:cBhvr>
                                        <p:cTn id="134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169" y="-2375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6" dur="2000" fill="hold"/>
                                        <p:tgtEl>
                                          <p:spTgt spid="6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</p:childTnLst>
        </p:cTn>
      </p:par>
    </p:tnLst>
    <p:bldLst>
      <p:bldP spid="47" grpId="1" animBg="1"/>
      <p:bldP spid="46" grpId="0" animBg="1"/>
      <p:bldP spid="46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6">
            <a:extLst>
              <a:ext uri="{FF2B5EF4-FFF2-40B4-BE49-F238E27FC236}">
                <a16:creationId xmlns="" xmlns:a16="http://schemas.microsoft.com/office/drawing/2014/main" id="{B03A818B-A10D-4E25-A4BF-89AF088DAF1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5857" y="78594"/>
            <a:ext cx="6816670" cy="3804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hlinkClick r:id="" action="ppaction://hlinkshowjump?jump=endshow"/>
            <a:extLst>
              <a:ext uri="{FF2B5EF4-FFF2-40B4-BE49-F238E27FC236}">
                <a16:creationId xmlns="" xmlns:a16="http://schemas.microsoft.com/office/drawing/2014/main" id="{5F286104-CD33-4C7D-8E94-9451921901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13164" y="5837017"/>
            <a:ext cx="799061" cy="74678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84C220A-270B-4F25-9BDB-93A885957F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54838" y="2084336"/>
            <a:ext cx="2421214" cy="1490869"/>
          </a:xfrm>
          <a:prstGeom prst="rect">
            <a:avLst/>
          </a:prstGeom>
          <a:gradFill>
            <a:gsLst>
              <a:gs pos="0">
                <a:schemeClr val="accent4">
                  <a:lumMod val="20000"/>
                  <a:lumOff val="80000"/>
                </a:schemeClr>
              </a:gs>
              <a:gs pos="5000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16200000" scaled="1"/>
          </a:gradFill>
          <a:ln>
            <a:solidFill>
              <a:srgbClr val="FFFFCC"/>
            </a:solidFill>
          </a:ln>
        </p:spPr>
        <p:txBody>
          <a:bodyPr>
            <a:noAutofit/>
          </a:bodyPr>
          <a:lstStyle/>
          <a:p>
            <a:r>
              <a:rPr lang="ru-RU" sz="2400" dirty="0">
                <a:latin typeface="Segoe Print" panose="02000600000000000000" pitchFamily="2" charset="0"/>
              </a:rPr>
              <a:t> </a:t>
            </a:r>
            <a:r>
              <a:rPr lang="ru-RU" sz="2400" dirty="0">
                <a:solidFill>
                  <a:schemeClr val="tx2"/>
                </a:solidFill>
                <a:latin typeface="Segoe Print" panose="02000600000000000000" pitchFamily="2" charset="0"/>
              </a:rPr>
              <a:t>Молодец!</a:t>
            </a:r>
            <a:r>
              <a:rPr lang="ru-RU" sz="2400" dirty="0">
                <a:latin typeface="Segoe Print" panose="02000600000000000000" pitchFamily="2" charset="0"/>
              </a:rPr>
              <a:t/>
            </a:r>
            <a:br>
              <a:rPr lang="ru-RU" sz="2400" dirty="0">
                <a:latin typeface="Segoe Print" panose="02000600000000000000" pitchFamily="2" charset="0"/>
              </a:rPr>
            </a:br>
            <a:r>
              <a:rPr lang="ru-RU" sz="2400" dirty="0">
                <a:latin typeface="Segoe Print" panose="02000600000000000000" pitchFamily="2" charset="0"/>
              </a:rPr>
              <a:t/>
            </a:r>
            <a:br>
              <a:rPr lang="ru-RU" sz="2400" dirty="0">
                <a:latin typeface="Segoe Print" panose="02000600000000000000" pitchFamily="2" charset="0"/>
              </a:rPr>
            </a:br>
            <a:endParaRPr lang="ru-RU" sz="2400" dirty="0">
              <a:latin typeface="Segoe Print" panose="02000600000000000000" pitchFamily="2" charset="0"/>
            </a:endParaRPr>
          </a:p>
        </p:txBody>
      </p:sp>
      <p:pic>
        <p:nvPicPr>
          <p:cNvPr id="5" name="Рисунок 4">
            <a:hlinkClick r:id="rId5"/>
            <a:extLst>
              <a:ext uri="{FF2B5EF4-FFF2-40B4-BE49-F238E27FC236}">
                <a16:creationId xmlns="" xmlns:a16="http://schemas.microsoft.com/office/drawing/2014/main" id="{F9507DA0-0683-4375-9BE1-4D9807D4B30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0035"/>
          <a:stretch/>
        </p:blipFill>
        <p:spPr>
          <a:xfrm>
            <a:off x="1323464" y="5230528"/>
            <a:ext cx="1809014" cy="1627472"/>
          </a:xfrm>
          <a:prstGeom prst="rect">
            <a:avLst/>
          </a:prstGeom>
          <a:noFill/>
        </p:spPr>
      </p:pic>
      <p:pic>
        <p:nvPicPr>
          <p:cNvPr id="10" name="Picture 16">
            <a:extLst>
              <a:ext uri="{FF2B5EF4-FFF2-40B4-BE49-F238E27FC236}">
                <a16:creationId xmlns="" xmlns:a16="http://schemas.microsoft.com/office/drawing/2014/main" id="{BB180923-42B9-4AC4-9CD1-D5E02AF402E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651" y="209044"/>
            <a:ext cx="5962433" cy="3327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2139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ferris dir="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4768</TotalTime>
  <Words>37</Words>
  <Application>Microsoft Office PowerPoint</Application>
  <PresentationFormat>Произвольный</PresentationFormat>
  <Paragraphs>8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 Молодец!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LoGo логопедический кабинет</dc:creator>
  <cp:lastModifiedBy>Александра</cp:lastModifiedBy>
  <cp:revision>189</cp:revision>
  <dcterms:created xsi:type="dcterms:W3CDTF">2020-07-15T14:49:06Z</dcterms:created>
  <dcterms:modified xsi:type="dcterms:W3CDTF">2021-02-01T08:49:11Z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1756982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