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6" r:id="rId9"/>
    <p:sldId id="268" r:id="rId10"/>
    <p:sldId id="271" r:id="rId11"/>
    <p:sldId id="272" r:id="rId12"/>
    <p:sldId id="273" r:id="rId13"/>
    <p:sldId id="274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DFBBF3-8CF6-4D0D-92D0-52559813C257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A98BD-2CFF-4F3D-A89D-35F38D8D7B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414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0A98BD-2CFF-4F3D-A89D-35F38D8D7B5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158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61E9-ABF5-499A-A0F9-542AEBD27D49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C38F6-9784-4CB7-A4BF-854A8E98B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61E9-ABF5-499A-A0F9-542AEBD27D49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C38F6-9784-4CB7-A4BF-854A8E98B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61E9-ABF5-499A-A0F9-542AEBD27D49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C38F6-9784-4CB7-A4BF-854A8E98B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61E9-ABF5-499A-A0F9-542AEBD27D49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C38F6-9784-4CB7-A4BF-854A8E98B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61E9-ABF5-499A-A0F9-542AEBD27D49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C38F6-9784-4CB7-A4BF-854A8E98B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61E9-ABF5-499A-A0F9-542AEBD27D49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C38F6-9784-4CB7-A4BF-854A8E98B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61E9-ABF5-499A-A0F9-542AEBD27D49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C38F6-9784-4CB7-A4BF-854A8E98B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61E9-ABF5-499A-A0F9-542AEBD27D49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C38F6-9784-4CB7-A4BF-854A8E98B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61E9-ABF5-499A-A0F9-542AEBD27D49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C38F6-9784-4CB7-A4BF-854A8E98B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61E9-ABF5-499A-A0F9-542AEBD27D49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C38F6-9784-4CB7-A4BF-854A8E98B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61E9-ABF5-499A-A0F9-542AEBD27D49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C38F6-9784-4CB7-A4BF-854A8E98B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661E9-ABF5-499A-A0F9-542AEBD27D49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C38F6-9784-4CB7-A4BF-854A8E98BF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для кати\Z5qGoFMsbR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96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1785926"/>
            <a:ext cx="648640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Конструирование</a:t>
            </a:r>
          </a:p>
          <a:p>
            <a:pPr algn="ctr"/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</a:t>
            </a:r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 зубочисток  и пластилина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72198" y="4572008"/>
            <a:ext cx="283923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Составила: </a:t>
            </a:r>
            <a:r>
              <a:rPr lang="ru-RU" b="1" dirty="0" err="1" smtClean="0"/>
              <a:t>Монгуш</a:t>
            </a:r>
            <a:r>
              <a:rPr lang="ru-RU" b="1" dirty="0" smtClean="0"/>
              <a:t> Марта</a:t>
            </a:r>
          </a:p>
          <a:p>
            <a:r>
              <a:rPr lang="ru-RU" b="1" dirty="0" smtClean="0"/>
              <a:t> </a:t>
            </a:r>
            <a:r>
              <a:rPr lang="ru-RU" b="1" dirty="0" err="1" smtClean="0"/>
              <a:t>Хопун-ооловна</a:t>
            </a:r>
            <a:endParaRPr lang="ru-RU" b="1" dirty="0" smtClean="0"/>
          </a:p>
          <a:p>
            <a:r>
              <a:rPr lang="ru-RU" b="1" dirty="0" smtClean="0"/>
              <a:t>Воспитатель </a:t>
            </a:r>
          </a:p>
          <a:p>
            <a:r>
              <a:rPr lang="ru-RU" b="1" dirty="0" smtClean="0"/>
              <a:t>подготовительной группы</a:t>
            </a:r>
          </a:p>
          <a:p>
            <a:endParaRPr lang="ru-RU" dirty="0" smtClean="0"/>
          </a:p>
          <a:p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357166"/>
            <a:ext cx="83582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МУНИЦИПАЛЬНОЕ БЮДЖЕТНОЕ ДОШКОЛЬНОЕ ОБРАЗОВАТЕЛЬНОЕ УЧРЕЖДЕНИЕ "ДЕТСКИЙ САД КОМБИНИРОВАННОГО ВИДА №17 «</a:t>
            </a:r>
            <a:r>
              <a:rPr lang="ru-RU" b="1" dirty="0" err="1" smtClean="0"/>
              <a:t>Салгал</a:t>
            </a:r>
            <a:r>
              <a:rPr lang="ru-RU" b="1" dirty="0" smtClean="0"/>
              <a:t>» города Кызыла</a:t>
            </a:r>
          </a:p>
          <a:p>
            <a:pPr algn="ctr"/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00430" y="628652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2020 год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i="1" dirty="0" smtClean="0">
                <a:solidFill>
                  <a:srgbClr val="002060"/>
                </a:solidFill>
              </a:rPr>
              <a:t>Домик</a:t>
            </a:r>
            <a:endParaRPr lang="ru-RU" sz="8000" b="1" i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Acer Aspire\Desktop\куда чуруу\20200114_1541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731197" y="1589291"/>
            <a:ext cx="5249557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41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i="1" dirty="0" smtClean="0">
                <a:solidFill>
                  <a:srgbClr val="002060"/>
                </a:solidFill>
              </a:rPr>
              <a:t>Ракета</a:t>
            </a:r>
            <a:endParaRPr lang="ru-RU" sz="8000" b="1" i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Acer Aspire\Desktop\куда чуруу\20200114_15405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871698" y="1160749"/>
            <a:ext cx="5472608" cy="554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70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i="1" dirty="0" smtClean="0">
                <a:solidFill>
                  <a:srgbClr val="002060"/>
                </a:solidFill>
              </a:rPr>
              <a:t>Звезда</a:t>
            </a:r>
            <a:endParaRPr lang="ru-RU" sz="8000" b="1" i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Acer Aspire\Desktop\куда чуруу\20200114_1547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943707" y="1448781"/>
            <a:ext cx="5184578" cy="511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41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002060"/>
                </a:solidFill>
              </a:rPr>
              <a:t>Треугольники</a:t>
            </a:r>
            <a:endParaRPr lang="ru-RU" sz="7200" b="1" i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Acer Aspire\Desktop\куда чуруу\20200114_1538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070599" y="1249881"/>
            <a:ext cx="5074807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38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для кати\Z5qGoFMsbR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1785926"/>
            <a:ext cx="648640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72198" y="4572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11486" y="1428736"/>
            <a:ext cx="4767908" cy="29084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1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</a:t>
            </a:r>
          </a:p>
          <a:p>
            <a:pPr algn="ctr"/>
            <a:r>
              <a:rPr lang="ru-RU" sz="61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ВНИМАНИЕ!</a:t>
            </a:r>
            <a:endParaRPr lang="ru-RU" sz="61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для кати\Z5qGoFMsbR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"/>
            <a:ext cx="8501122" cy="61247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/>
              <a:t>                                   Конструирование </a:t>
            </a:r>
            <a:r>
              <a:rPr lang="ru-RU" sz="2000" b="1" dirty="0"/>
              <a:t>из спичек.</a:t>
            </a:r>
            <a:endParaRPr lang="ru-RU" sz="2000" dirty="0"/>
          </a:p>
          <a:p>
            <a:r>
              <a:rPr lang="ru-RU" sz="2000" dirty="0"/>
              <a:t>Работа </a:t>
            </a:r>
            <a:r>
              <a:rPr lang="ru-RU" sz="2000" dirty="0" smtClean="0"/>
              <a:t>с зубочистками </a:t>
            </a:r>
            <a:r>
              <a:rPr lang="ru-RU" sz="2000" dirty="0"/>
              <a:t>имеет большое значение для всестороннего развития ребенка, способствует физическому развитию: воспитывает у детей способности к длительным физическим усилиям, тренирует и закаливает нервно-мышечный аппарат ребенка. </a:t>
            </a:r>
          </a:p>
          <a:p>
            <a:r>
              <a:rPr lang="ru-RU" sz="2000" b="1" dirty="0"/>
              <a:t>Цель</a:t>
            </a:r>
            <a:r>
              <a:rPr lang="ru-RU" sz="2000" dirty="0"/>
              <a:t>: формирование умственной деятельности: фантазии, творческих способностей, логического мышления с помощью </a:t>
            </a:r>
            <a:r>
              <a:rPr lang="ru-RU" sz="2000" dirty="0" smtClean="0"/>
              <a:t>зубочисток</a:t>
            </a:r>
          </a:p>
          <a:p>
            <a:r>
              <a:rPr lang="ru-RU" sz="2000" b="1" dirty="0"/>
              <a:t>Задачи:</a:t>
            </a:r>
            <a:endParaRPr lang="ru-RU" sz="2000" dirty="0"/>
          </a:p>
          <a:p>
            <a:pPr lvl="0"/>
            <a:r>
              <a:rPr lang="ru-RU" sz="2000" dirty="0"/>
              <a:t>Развитие внимания, глазомер, мелкой моторики рук, образное и логическое мышление, художественный вкус </a:t>
            </a:r>
            <a:r>
              <a:rPr lang="ru-RU" sz="2000" dirty="0" smtClean="0"/>
              <a:t>детей.</a:t>
            </a:r>
            <a:endParaRPr lang="ru-RU" sz="2000" dirty="0"/>
          </a:p>
          <a:p>
            <a:pPr lvl="0"/>
            <a:r>
              <a:rPr lang="ru-RU" sz="2000" dirty="0"/>
              <a:t>Воспитывать трудолюбие, терпение, аккуратность, чувство удовлетворения от совместной работы, чувство взаимопомощи и коллективизма.</a:t>
            </a:r>
          </a:p>
          <a:p>
            <a:r>
              <a:rPr lang="ru-RU" sz="2000" dirty="0"/>
              <a:t>Работа </a:t>
            </a:r>
            <a:r>
              <a:rPr lang="ru-RU" sz="2000" dirty="0" smtClean="0"/>
              <a:t>с зубочистками </a:t>
            </a:r>
            <a:r>
              <a:rPr lang="ru-RU" sz="2000" dirty="0"/>
              <a:t>развивает:</a:t>
            </a:r>
          </a:p>
          <a:p>
            <a:pPr lvl="0"/>
            <a:r>
              <a:rPr lang="ru-RU" sz="2000" dirty="0"/>
              <a:t>усидчивость и терпимость;</a:t>
            </a:r>
          </a:p>
          <a:p>
            <a:pPr lvl="0"/>
            <a:r>
              <a:rPr lang="ru-RU" sz="2000" dirty="0"/>
              <a:t>точность движений;</a:t>
            </a:r>
          </a:p>
          <a:p>
            <a:pPr lvl="0"/>
            <a:r>
              <a:rPr lang="ru-RU" sz="2000" dirty="0"/>
              <a:t>сообразительность;</a:t>
            </a:r>
          </a:p>
          <a:p>
            <a:pPr lvl="0"/>
            <a:r>
              <a:rPr lang="ru-RU" sz="2000" dirty="0"/>
              <a:t>внимательность к деталям;</a:t>
            </a:r>
          </a:p>
          <a:p>
            <a:pPr lvl="0"/>
            <a:r>
              <a:rPr lang="ru-RU" sz="2000" dirty="0"/>
              <a:t>стремление к достижению поставленных целей</a:t>
            </a:r>
          </a:p>
          <a:p>
            <a:pPr lvl="0"/>
            <a:r>
              <a:rPr lang="ru-RU" sz="2000" dirty="0"/>
              <a:t>эстетический вкус и творческую активность </a:t>
            </a:r>
          </a:p>
          <a:p>
            <a:endParaRPr lang="ru-RU" sz="1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20048426_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111486" y="1214423"/>
            <a:ext cx="467509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Материалы и инструменты: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4160" y="2421198"/>
            <a:ext cx="366727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*Пластилин</a:t>
            </a:r>
          </a:p>
          <a:p>
            <a:r>
              <a:rPr lang="ru-RU" sz="3200" dirty="0" smtClean="0"/>
              <a:t>*Спички</a:t>
            </a:r>
          </a:p>
          <a:p>
            <a:r>
              <a:rPr lang="ru-RU" sz="3200" dirty="0" smtClean="0"/>
              <a:t>*Доска для лепки</a:t>
            </a:r>
          </a:p>
          <a:p>
            <a:r>
              <a:rPr lang="ru-RU" sz="3200" dirty="0" smtClean="0"/>
              <a:t>* Салфетки</a:t>
            </a:r>
            <a:endParaRPr lang="ru-RU" sz="3200" dirty="0"/>
          </a:p>
        </p:txBody>
      </p:sp>
      <p:pic>
        <p:nvPicPr>
          <p:cNvPr id="2050" name="Picture 2" descr="C:\Users\user\Desktop\для кати\4f66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285992"/>
            <a:ext cx="2520000" cy="1743000"/>
          </a:xfrm>
          <a:prstGeom prst="rect">
            <a:avLst/>
          </a:prstGeom>
          <a:noFill/>
        </p:spPr>
      </p:pic>
      <p:pic>
        <p:nvPicPr>
          <p:cNvPr id="2052" name="Picture 4" descr="C:\Users\user\Desktop\для кати\2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4071942"/>
            <a:ext cx="2520000" cy="17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20048426_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Рисунок 10" descr="C:\Users\user\Desktop\мастер класс\20171119_10435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75238" y="525498"/>
            <a:ext cx="2714644" cy="3235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user\Desktop\мастер класс\20171119_10533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3714752"/>
            <a:ext cx="292895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user\Desktop\мастер класс\20171119_11071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1" y="3643314"/>
            <a:ext cx="3214710" cy="2391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user\Desktop\мастер класс\20171119_103857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785794"/>
            <a:ext cx="385765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2111486" y="2967335"/>
            <a:ext cx="59609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ДОМ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20048426_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12" y="0"/>
            <a:ext cx="9144000" cy="6858000"/>
          </a:xfrm>
          <a:prstGeom prst="rect">
            <a:avLst/>
          </a:prstGeom>
        </p:spPr>
      </p:pic>
      <p:pic>
        <p:nvPicPr>
          <p:cNvPr id="10" name="Рисунок 9" descr="C:\Users\user\Desktop\мастер класс\20171119_11401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928670"/>
            <a:ext cx="3286148" cy="271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ser\Desktop\мастер класс\20171119_11480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928670"/>
            <a:ext cx="350046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user\Desktop\мастер класс\20171119_11560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3714752"/>
            <a:ext cx="407196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2111486" y="2967335"/>
            <a:ext cx="56037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ЗВЕЗДА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20048426_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383886" y="2967335"/>
            <a:ext cx="16641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СТУЛ</a:t>
            </a:r>
          </a:p>
        </p:txBody>
      </p:sp>
      <p:pic>
        <p:nvPicPr>
          <p:cNvPr id="10" name="Рисунок 9" descr="C:\Users\user\Desktop\мастер класс\20171119_13120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643570" y="571480"/>
            <a:ext cx="235745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user\Desktop\мастер класс\20171119_10502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857232"/>
            <a:ext cx="350046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user\Desktop\мастер класс\20171119_13064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643306" y="2786058"/>
            <a:ext cx="242889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20048426_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Рисунок 9" descr="C:\Users\user\Desktop\мастер класс\20171119_13262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107520" y="-892998"/>
            <a:ext cx="3143274" cy="6643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ser\Desktop\мастер класс\20171119_13155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3540" y="4071942"/>
            <a:ext cx="582748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111486" y="3429000"/>
            <a:ext cx="53894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МАШИНА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20048426_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Рисунок 9" descr="C:\Users\user\Desktop\мастер класс\20171119_13134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57027" y="628867"/>
            <a:ext cx="3286146" cy="331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ser\Desktop\мастер класс\20171119_13111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621771" y="878903"/>
            <a:ext cx="3786211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 rot="10800000" flipV="1">
            <a:off x="2111482" y="4556213"/>
            <a:ext cx="49210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ДИВАН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20048426_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C:\Users\user\Desktop\мастер класс\2009-04-20-01-Roket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3714752"/>
            <a:ext cx="300039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мастер класс\20171119_11164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78695" y="750075"/>
            <a:ext cx="278608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ser\Desktop\мастер класс\20171119_11213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893470" y="392882"/>
            <a:ext cx="2786087" cy="37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111486" y="2967335"/>
            <a:ext cx="46750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РАКЕТА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106</Words>
  <Application>Microsoft Office PowerPoint</Application>
  <PresentationFormat>Экран (4:3)</PresentationFormat>
  <Paragraphs>39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Домик</vt:lpstr>
      <vt:lpstr>Ракета</vt:lpstr>
      <vt:lpstr>Звезда</vt:lpstr>
      <vt:lpstr>Треугольники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Лилия Лилия</dc:creator>
  <cp:lastModifiedBy>Пользователь Windows</cp:lastModifiedBy>
  <cp:revision>23</cp:revision>
  <dcterms:created xsi:type="dcterms:W3CDTF">2017-11-20T12:22:35Z</dcterms:created>
  <dcterms:modified xsi:type="dcterms:W3CDTF">2021-02-04T03:58:00Z</dcterms:modified>
</cp:coreProperties>
</file>