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4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0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6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76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17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208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00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96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4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2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2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1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06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4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3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3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B5D925-DB79-49CD-9F50-B20366F82F2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82AEEC-5D71-43D0-8BFC-E3ABE96213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59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0A8224-6F22-43FC-9461-1F1CADCB4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7644" y="1968650"/>
            <a:ext cx="8574622" cy="20491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Georgia Pro Light" panose="02040302050405020303" pitchFamily="18" charset="0"/>
              </a:rPr>
              <a:t>Тема практики: «Применение авторской методики Р.Т. </a:t>
            </a:r>
            <a:r>
              <a:rPr lang="ru-RU" sz="3200" b="1" dirty="0" err="1">
                <a:latin typeface="Georgia Pro Light" panose="02040302050405020303" pitchFamily="18" charset="0"/>
              </a:rPr>
              <a:t>Августовой</a:t>
            </a:r>
            <a:r>
              <a:rPr lang="ru-RU" sz="3200" b="1" dirty="0">
                <a:latin typeface="Georgia Pro Light" panose="02040302050405020303" pitchFamily="18" charset="0"/>
              </a:rPr>
              <a:t> в коррекционно-развивающей работе с воспитанником, имеющим синдром Дауна»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B74B26-4FA6-4BBD-938B-673894C6B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4888" y="5018243"/>
            <a:ext cx="7776470" cy="1388534"/>
          </a:xfrm>
        </p:spPr>
        <p:txBody>
          <a:bodyPr/>
          <a:lstStyle/>
          <a:p>
            <a:r>
              <a:rPr lang="ru-RU" dirty="0">
                <a:latin typeface="Georgia Pro Light" panose="02040302050405020303" pitchFamily="18" charset="0"/>
              </a:rPr>
              <a:t>ФИО автора: </a:t>
            </a:r>
            <a:r>
              <a:rPr lang="ru-RU" dirty="0" err="1">
                <a:latin typeface="Georgia Pro Light" panose="02040302050405020303" pitchFamily="18" charset="0"/>
              </a:rPr>
              <a:t>Лифарева</a:t>
            </a:r>
            <a:r>
              <a:rPr lang="ru-RU" dirty="0">
                <a:latin typeface="Georgia Pro Light" panose="02040302050405020303" pitchFamily="18" charset="0"/>
              </a:rPr>
              <a:t> Алёна Юрьевна, педагог-психолог,</a:t>
            </a:r>
          </a:p>
          <a:p>
            <a:r>
              <a:rPr lang="ru-RU" dirty="0">
                <a:latin typeface="Georgia Pro Light" panose="02040302050405020303" pitchFamily="18" charset="0"/>
              </a:rPr>
              <a:t>МАДОУ «Детский сад № 6» </a:t>
            </a:r>
            <a:r>
              <a:rPr lang="ru-RU" dirty="0" err="1">
                <a:latin typeface="Georgia Pro Light" panose="02040302050405020303" pitchFamily="18" charset="0"/>
              </a:rPr>
              <a:t>г.Назарово</a:t>
            </a:r>
            <a:endParaRPr lang="ru-RU" dirty="0">
              <a:latin typeface="Georgia Pro Light" panose="020403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15F93-7AAC-43A6-B523-404F7DDB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768"/>
            <a:ext cx="10018713" cy="6589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 Pro Light" panose="02040302050405020303" pitchFamily="18" charset="0"/>
              </a:rPr>
              <a:t>Пример тематических карт: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7419476-E5B6-48FA-9406-8DC72AB1DF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616" y="1830020"/>
            <a:ext cx="3259568" cy="21757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D435FE-8C64-4F04-82B4-7EC49F92AC41}"/>
              </a:ext>
            </a:extLst>
          </p:cNvPr>
          <p:cNvSpPr txBox="1">
            <a:spLocks/>
          </p:cNvSpPr>
          <p:nvPr/>
        </p:nvSpPr>
        <p:spPr>
          <a:xfrm>
            <a:off x="1484310" y="818477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latin typeface="Georgia Pro Light" panose="02040302050405020303" pitchFamily="18" charset="0"/>
              </a:rPr>
              <a:t>категория «Еда»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DF6E6D-B54A-431F-8F06-8F600F0E0E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04" y="4319266"/>
            <a:ext cx="3276680" cy="17202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2B32B7B-63F0-4902-8CE2-CB6554F3E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66" y="1830020"/>
            <a:ext cx="3478368" cy="2240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CD3DF9-659A-41BC-905E-94C00E3FF5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65" y="4319267"/>
            <a:ext cx="2685858" cy="1792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47C1EA6-55F7-4709-90A3-3EAEECECF1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548" y="4325922"/>
            <a:ext cx="3666182" cy="1788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85BC077-8F50-4EBD-99D8-B63D1BF20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716" y="1810444"/>
            <a:ext cx="2901014" cy="2175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7156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15F93-7AAC-43A6-B523-404F7DDB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768"/>
            <a:ext cx="10018713" cy="6589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 Pro Light" panose="02040302050405020303" pitchFamily="18" charset="0"/>
              </a:rPr>
              <a:t>Пример тематических карт: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D435FE-8C64-4F04-82B4-7EC49F92AC41}"/>
              </a:ext>
            </a:extLst>
          </p:cNvPr>
          <p:cNvSpPr txBox="1">
            <a:spLocks/>
          </p:cNvSpPr>
          <p:nvPr/>
        </p:nvSpPr>
        <p:spPr>
          <a:xfrm>
            <a:off x="1484310" y="818477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latin typeface="Georgia Pro Light" panose="02040302050405020303" pitchFamily="18" charset="0"/>
              </a:rPr>
              <a:t>категория «Грязь»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A8594C-30A9-4356-9164-B2FA65894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64" y="1754635"/>
            <a:ext cx="3416013" cy="2111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167CA6AA-7E40-4876-A85C-2519A49E35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54" y="1739783"/>
            <a:ext cx="3191304" cy="21265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904E718-8419-4942-ABD3-7B4673A9DA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443" y="1739784"/>
            <a:ext cx="2938037" cy="4515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CABDB96-CB22-4BC7-AC48-9046767E65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834" y="4125514"/>
            <a:ext cx="3786324" cy="21298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B00D0C3-1A6A-4CF4-83F2-E32FCB0D2A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64" y="4125514"/>
            <a:ext cx="2895531" cy="21298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8179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15F93-7AAC-43A6-B523-404F7DDB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768"/>
            <a:ext cx="10018713" cy="6589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 Pro Light" panose="02040302050405020303" pitchFamily="18" charset="0"/>
              </a:rPr>
              <a:t>Первый и второй этап работы: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D435FE-8C64-4F04-82B4-7EC49F92AC41}"/>
              </a:ext>
            </a:extLst>
          </p:cNvPr>
          <p:cNvSpPr txBox="1">
            <a:spLocks/>
          </p:cNvSpPr>
          <p:nvPr/>
        </p:nvSpPr>
        <p:spPr>
          <a:xfrm>
            <a:off x="1484310" y="818477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latin typeface="Georgia Pro Light" panose="02040302050405020303" pitchFamily="18" charset="0"/>
              </a:rPr>
              <a:t>«Знакомство» и «Практика»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E7B840F-4580-4F9E-922D-E3A8722CF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33056" y="1816740"/>
            <a:ext cx="2182868" cy="1815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4E3DD35-5958-4C89-AD6D-0742600DE1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5378" y="2275306"/>
            <a:ext cx="4787552" cy="3590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59EDA16-BF14-4F47-92F2-8F956F9D5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68500" y="4392535"/>
            <a:ext cx="2138861" cy="16849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3D760A0-37A5-4557-96CC-E971B44745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78201" y="4350603"/>
            <a:ext cx="2138862" cy="1768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17D4AC-848C-418F-B155-3F33498FA5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6568" y="1899151"/>
            <a:ext cx="2138863" cy="16849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4686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15F93-7AAC-43A6-B523-404F7DDB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768"/>
            <a:ext cx="10018713" cy="6589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 Pro Light" panose="02040302050405020303" pitchFamily="18" charset="0"/>
              </a:rPr>
              <a:t>Третий этап работы: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D435FE-8C64-4F04-82B4-7EC49F92AC41}"/>
              </a:ext>
            </a:extLst>
          </p:cNvPr>
          <p:cNvSpPr txBox="1">
            <a:spLocks/>
          </p:cNvSpPr>
          <p:nvPr/>
        </p:nvSpPr>
        <p:spPr>
          <a:xfrm>
            <a:off x="1686030" y="5766848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i="1" dirty="0">
                <a:latin typeface="Georgia Pro Light" panose="02040302050405020303" pitchFamily="18" charset="0"/>
              </a:rPr>
              <a:t>Примечание: воспитанник в игровой форме имитирует процесс умывания.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BE389D7-CDD4-475D-A452-C5A51BA111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6376" y="2566895"/>
            <a:ext cx="2897720" cy="21732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91E3ABF-F589-466E-908E-6CBF52B901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46528" y="2566895"/>
            <a:ext cx="2897719" cy="21732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0525B4-8AF4-4559-8444-90E084D025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935" y="2216554"/>
            <a:ext cx="2173291" cy="28977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B60B61E2-1199-4098-97F9-DA33D74FFCC0}"/>
              </a:ext>
            </a:extLst>
          </p:cNvPr>
          <p:cNvSpPr txBox="1">
            <a:spLocks/>
          </p:cNvSpPr>
          <p:nvPr/>
        </p:nvSpPr>
        <p:spPr>
          <a:xfrm>
            <a:off x="1636710" y="970877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latin typeface="Georgia Pro Light" panose="02040302050405020303" pitchFamily="18" charset="0"/>
              </a:rPr>
              <a:t>«Сюжетно-ролевая игра»</a:t>
            </a:r>
          </a:p>
        </p:txBody>
      </p:sp>
    </p:spTree>
    <p:extLst>
      <p:ext uri="{BB962C8B-B14F-4D97-AF65-F5344CB8AC3E}">
        <p14:creationId xmlns:p14="http://schemas.microsoft.com/office/powerpoint/2010/main" val="3258343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15F93-7AAC-43A6-B523-404F7DDB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87768"/>
            <a:ext cx="10018713" cy="6589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 Pro Light" panose="02040302050405020303" pitchFamily="18" charset="0"/>
              </a:rPr>
              <a:t>Третий этап работы: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D435FE-8C64-4F04-82B4-7EC49F92AC41}"/>
              </a:ext>
            </a:extLst>
          </p:cNvPr>
          <p:cNvSpPr txBox="1">
            <a:spLocks/>
          </p:cNvSpPr>
          <p:nvPr/>
        </p:nvSpPr>
        <p:spPr>
          <a:xfrm>
            <a:off x="1870050" y="5228748"/>
            <a:ext cx="9921479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200" b="1" i="1" dirty="0">
                <a:latin typeface="Georgia Pro Light" panose="02040302050405020303" pitchFamily="18" charset="0"/>
              </a:rPr>
              <a:t>Примечание: воспитанник имитирует в игровой форме дегустацию блюда, решает, что оно не вкусное, потому что мало соли. Добавляет соли, используя солонку. Пробует, результатом доволен: «Теперь очень вкусно!».</a:t>
            </a: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B60B61E2-1199-4098-97F9-DA33D74FFCC0}"/>
              </a:ext>
            </a:extLst>
          </p:cNvPr>
          <p:cNvSpPr txBox="1">
            <a:spLocks/>
          </p:cNvSpPr>
          <p:nvPr/>
        </p:nvSpPr>
        <p:spPr>
          <a:xfrm>
            <a:off x="1636710" y="970877"/>
            <a:ext cx="10018713" cy="658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latin typeface="Georgia Pro Light" panose="02040302050405020303" pitchFamily="18" charset="0"/>
              </a:rPr>
              <a:t>«Сюжетно-ролевая игра»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776F8F-431C-4B6D-8A1B-E8CF055958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4526" y="2467506"/>
            <a:ext cx="2286147" cy="1714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DDDF238-4B33-4797-A2C8-834304C269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7971" y="2467506"/>
            <a:ext cx="2286150" cy="17146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0FB54DA-BCEF-4966-B096-E4DFFE19AE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03986" y="2535076"/>
            <a:ext cx="2313991" cy="1735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13A3DD5-3090-4B82-A7B3-A6EDAE7C4B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6660" y="2521349"/>
            <a:ext cx="2313474" cy="17351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1DA449F-2233-4450-99EC-B326D5FE3A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64018" y="2531596"/>
            <a:ext cx="2286149" cy="17146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08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0A8224-6F22-43FC-9461-1F1CADCB4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7644" y="1968650"/>
            <a:ext cx="8574622" cy="138853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Georgia Pro Light" panose="02040302050405020303" pitchFamily="18" charset="0"/>
              </a:rPr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B74B26-4FA6-4BBD-938B-673894C6B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3860" y="4607697"/>
            <a:ext cx="5689651" cy="138853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Georgia Pro Light" panose="02040302050405020303" pitchFamily="18" charset="0"/>
              </a:rPr>
              <a:t>Реализация инклюзивной практики в  образовательной организации: </a:t>
            </a:r>
          </a:p>
          <a:p>
            <a:pPr algn="just"/>
            <a:r>
              <a:rPr lang="en-US" dirty="0">
                <a:latin typeface="Georgia Pro Light" panose="02040302050405020303" pitchFamily="18" charset="0"/>
              </a:rPr>
              <a:t>http://sad-6.3dn.ru/index/mun_pl/0-365</a:t>
            </a:r>
            <a:endParaRPr lang="ru-RU" dirty="0">
              <a:latin typeface="Georgia Pro Light" panose="020403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97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0</TotalTime>
  <Words>158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Corbel</vt:lpstr>
      <vt:lpstr>Georgia Pro Light</vt:lpstr>
      <vt:lpstr>Параллакс</vt:lpstr>
      <vt:lpstr>Тема практики: «Применение авторской методики Р.Т. Августовой в коррекционно-развивающей работе с воспитанником, имеющим синдром Дауна»</vt:lpstr>
      <vt:lpstr>Пример тематических карт:</vt:lpstr>
      <vt:lpstr>Пример тематических карт:</vt:lpstr>
      <vt:lpstr>Первый и второй этап работы:</vt:lpstr>
      <vt:lpstr>Третий этап работы:</vt:lpstr>
      <vt:lpstr>Третий этап работы: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практики: «Применение авторском методики Р.Т. Августовой в коррекционно-развивающей работе с воспитанником, имеющим синдром Дауна»</dc:title>
  <dc:creator>Людмила Линникова</dc:creator>
  <cp:lastModifiedBy>Алёна Лифарева</cp:lastModifiedBy>
  <cp:revision>11</cp:revision>
  <dcterms:created xsi:type="dcterms:W3CDTF">2019-04-30T02:07:51Z</dcterms:created>
  <dcterms:modified xsi:type="dcterms:W3CDTF">2021-02-04T09:44:04Z</dcterms:modified>
</cp:coreProperties>
</file>