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484" r:id="rId2"/>
    <p:sldId id="469" r:id="rId3"/>
    <p:sldId id="467" r:id="rId4"/>
    <p:sldId id="468" r:id="rId5"/>
    <p:sldId id="470" r:id="rId6"/>
    <p:sldId id="471" r:id="rId7"/>
    <p:sldId id="473" r:id="rId8"/>
    <p:sldId id="472" r:id="rId9"/>
    <p:sldId id="486" r:id="rId10"/>
    <p:sldId id="485" r:id="rId11"/>
    <p:sldId id="487" r:id="rId12"/>
    <p:sldId id="488" r:id="rId13"/>
    <p:sldId id="491" r:id="rId14"/>
    <p:sldId id="490" r:id="rId15"/>
    <p:sldId id="489" r:id="rId16"/>
    <p:sldId id="492" r:id="rId17"/>
    <p:sldId id="493" r:id="rId18"/>
    <p:sldId id="464" r:id="rId19"/>
  </p:sldIdLst>
  <p:sldSz cx="9144000" cy="6858000" type="screen4x3"/>
  <p:notesSz cx="6858000" cy="9945688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81625-F87D-42EE-A0EA-AB68DA438E4D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2DDA597-472B-49C8-A852-3D61A857DDE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Тип проекта</a:t>
          </a:r>
          <a:endParaRPr lang="ru-RU" sz="2000" b="1" dirty="0">
            <a:solidFill>
              <a:schemeClr val="tx1"/>
            </a:solidFill>
          </a:endParaRPr>
        </a:p>
      </dgm:t>
    </dgm:pt>
    <dgm:pt modelId="{025EAF5A-4629-465D-B063-178B8765AB1A}" type="parTrans" cxnId="{8910171F-E93A-4251-8C9D-3ADB0DEE27A2}">
      <dgm:prSet/>
      <dgm:spPr/>
      <dgm:t>
        <a:bodyPr/>
        <a:lstStyle/>
        <a:p>
          <a:endParaRPr lang="ru-RU"/>
        </a:p>
      </dgm:t>
    </dgm:pt>
    <dgm:pt modelId="{9A881A0B-8AD1-462C-94EE-E308810EC138}" type="sibTrans" cxnId="{8910171F-E93A-4251-8C9D-3ADB0DEE27A2}">
      <dgm:prSet/>
      <dgm:spPr/>
      <dgm:t>
        <a:bodyPr/>
        <a:lstStyle/>
        <a:p>
          <a:endParaRPr lang="ru-RU"/>
        </a:p>
      </dgm:t>
    </dgm:pt>
    <dgm:pt modelId="{7319B67C-AAEB-4D7E-8DF6-6E5BB5E2B422}">
      <dgm:prSet phldrT="[Текст]" custT="1"/>
      <dgm:spPr/>
      <dgm:t>
        <a:bodyPr/>
        <a:lstStyle/>
        <a:p>
          <a:r>
            <a:rPr lang="ru-RU" sz="2400" b="1" dirty="0" smtClean="0"/>
            <a:t>Творческий</a:t>
          </a:r>
          <a:endParaRPr lang="ru-RU" sz="2400" b="1" dirty="0"/>
        </a:p>
      </dgm:t>
    </dgm:pt>
    <dgm:pt modelId="{F7530EDB-1EFC-452E-9AAF-96E7A11DBE94}" type="parTrans" cxnId="{746E174B-635C-4A35-A9C6-89028DF3AA40}">
      <dgm:prSet/>
      <dgm:spPr/>
      <dgm:t>
        <a:bodyPr/>
        <a:lstStyle/>
        <a:p>
          <a:endParaRPr lang="ru-RU"/>
        </a:p>
      </dgm:t>
    </dgm:pt>
    <dgm:pt modelId="{E674DA61-D631-4CE4-A983-0BA699E36EB7}" type="sibTrans" cxnId="{746E174B-635C-4A35-A9C6-89028DF3AA40}">
      <dgm:prSet/>
      <dgm:spPr/>
      <dgm:t>
        <a:bodyPr/>
        <a:lstStyle/>
        <a:p>
          <a:endParaRPr lang="ru-RU"/>
        </a:p>
      </dgm:t>
    </dgm:pt>
    <dgm:pt modelId="{1DA545A0-38D3-4998-89D3-231B55AAA8E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Вид проекта</a:t>
          </a:r>
          <a:endParaRPr lang="ru-RU" sz="2000" b="1" dirty="0">
            <a:solidFill>
              <a:schemeClr val="tx1"/>
            </a:solidFill>
          </a:endParaRPr>
        </a:p>
      </dgm:t>
    </dgm:pt>
    <dgm:pt modelId="{060862CE-6223-42AB-98D8-4E819D5337BF}" type="parTrans" cxnId="{D9B2079A-13D5-4283-A7F3-288590E5038F}">
      <dgm:prSet/>
      <dgm:spPr/>
      <dgm:t>
        <a:bodyPr/>
        <a:lstStyle/>
        <a:p>
          <a:endParaRPr lang="ru-RU"/>
        </a:p>
      </dgm:t>
    </dgm:pt>
    <dgm:pt modelId="{716CACF3-4578-480E-8B9E-DAFE794A5285}" type="sibTrans" cxnId="{D9B2079A-13D5-4283-A7F3-288590E5038F}">
      <dgm:prSet/>
      <dgm:spPr/>
      <dgm:t>
        <a:bodyPr/>
        <a:lstStyle/>
        <a:p>
          <a:endParaRPr lang="ru-RU"/>
        </a:p>
      </dgm:t>
    </dgm:pt>
    <dgm:pt modelId="{5CE46F95-E112-4621-9463-3C5442ED0E11}">
      <dgm:prSet phldrT="[Текст]" custT="1"/>
      <dgm:spPr/>
      <dgm:t>
        <a:bodyPr/>
        <a:lstStyle/>
        <a:p>
          <a:r>
            <a:rPr lang="ru-RU" sz="2400" b="1" dirty="0" smtClean="0"/>
            <a:t>Групповой</a:t>
          </a:r>
          <a:endParaRPr lang="ru-RU" sz="2400" b="1" dirty="0"/>
        </a:p>
      </dgm:t>
    </dgm:pt>
    <dgm:pt modelId="{4C570478-72EC-41C3-A464-0F7060F68F27}" type="parTrans" cxnId="{F7026B30-259A-4DF8-B6FA-B69769CB21EE}">
      <dgm:prSet/>
      <dgm:spPr/>
      <dgm:t>
        <a:bodyPr/>
        <a:lstStyle/>
        <a:p>
          <a:endParaRPr lang="ru-RU"/>
        </a:p>
      </dgm:t>
    </dgm:pt>
    <dgm:pt modelId="{9688BCA2-D8AA-45D2-A07C-9FFAC5370E6F}" type="sibTrans" cxnId="{F7026B30-259A-4DF8-B6FA-B69769CB21EE}">
      <dgm:prSet/>
      <dgm:spPr/>
      <dgm:t>
        <a:bodyPr/>
        <a:lstStyle/>
        <a:p>
          <a:endParaRPr lang="ru-RU"/>
        </a:p>
      </dgm:t>
    </dgm:pt>
    <dgm:pt modelId="{2479D71C-2DA2-4114-B048-073110EF0C7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Продолжительность проекта</a:t>
          </a:r>
          <a:endParaRPr lang="ru-RU" sz="2000" b="1" dirty="0">
            <a:solidFill>
              <a:schemeClr val="tx1"/>
            </a:solidFill>
          </a:endParaRPr>
        </a:p>
      </dgm:t>
    </dgm:pt>
    <dgm:pt modelId="{D1F31506-CCDE-4B2F-AC3B-D894F84A9C41}" type="parTrans" cxnId="{B5EF6B6D-092A-4F5C-A4B5-7EE394A2C2D6}">
      <dgm:prSet/>
      <dgm:spPr/>
      <dgm:t>
        <a:bodyPr/>
        <a:lstStyle/>
        <a:p>
          <a:endParaRPr lang="ru-RU"/>
        </a:p>
      </dgm:t>
    </dgm:pt>
    <dgm:pt modelId="{E504C1E1-2CEA-45F2-80B6-9FFA665D900D}" type="sibTrans" cxnId="{B5EF6B6D-092A-4F5C-A4B5-7EE394A2C2D6}">
      <dgm:prSet/>
      <dgm:spPr/>
      <dgm:t>
        <a:bodyPr/>
        <a:lstStyle/>
        <a:p>
          <a:endParaRPr lang="ru-RU"/>
        </a:p>
      </dgm:t>
    </dgm:pt>
    <dgm:pt modelId="{97005DF1-FB78-433E-B109-AB8D4CBDFDD4}">
      <dgm:prSet phldrT="[Текст]" custT="1"/>
      <dgm:spPr/>
      <dgm:t>
        <a:bodyPr/>
        <a:lstStyle/>
        <a:p>
          <a:r>
            <a:rPr lang="ru-RU" sz="2400" b="1" smtClean="0"/>
            <a:t>Долгосрочный</a:t>
          </a:r>
          <a:endParaRPr lang="ru-RU" sz="2400" b="1" dirty="0"/>
        </a:p>
      </dgm:t>
    </dgm:pt>
    <dgm:pt modelId="{84B87707-536F-42BC-983B-397BCB05B843}" type="parTrans" cxnId="{453E79BF-5BA7-47FF-A8D2-62ECA47B6680}">
      <dgm:prSet/>
      <dgm:spPr/>
      <dgm:t>
        <a:bodyPr/>
        <a:lstStyle/>
        <a:p>
          <a:endParaRPr lang="ru-RU"/>
        </a:p>
      </dgm:t>
    </dgm:pt>
    <dgm:pt modelId="{AFAFB701-9761-4771-BA69-3D9509F6E7E2}" type="sibTrans" cxnId="{453E79BF-5BA7-47FF-A8D2-62ECA47B6680}">
      <dgm:prSet/>
      <dgm:spPr/>
      <dgm:t>
        <a:bodyPr/>
        <a:lstStyle/>
        <a:p>
          <a:endParaRPr lang="ru-RU"/>
        </a:p>
      </dgm:t>
    </dgm:pt>
    <dgm:pt modelId="{9D391F7A-77BB-41DE-9A82-BC75F45FC196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Сроки реализации проекта</a:t>
          </a:r>
          <a:endParaRPr lang="ru-RU" b="1" dirty="0">
            <a:solidFill>
              <a:schemeClr val="tx1"/>
            </a:solidFill>
          </a:endParaRPr>
        </a:p>
      </dgm:t>
    </dgm:pt>
    <dgm:pt modelId="{B9AF9825-E8DB-48AC-BDC1-6B1AC9979FC4}" type="parTrans" cxnId="{923F463D-304E-467E-BE3C-2E432057624B}">
      <dgm:prSet/>
      <dgm:spPr/>
      <dgm:t>
        <a:bodyPr/>
        <a:lstStyle/>
        <a:p>
          <a:endParaRPr lang="ru-RU"/>
        </a:p>
      </dgm:t>
    </dgm:pt>
    <dgm:pt modelId="{5A5E08F6-FEF1-4247-9024-22B31615C47D}" type="sibTrans" cxnId="{923F463D-304E-467E-BE3C-2E432057624B}">
      <dgm:prSet/>
      <dgm:spPr/>
      <dgm:t>
        <a:bodyPr/>
        <a:lstStyle/>
        <a:p>
          <a:endParaRPr lang="ru-RU"/>
        </a:p>
      </dgm:t>
    </dgm:pt>
    <dgm:pt modelId="{FE9620DB-41E2-4338-9AE4-58F28195997A}" type="pres">
      <dgm:prSet presAssocID="{A7881625-F87D-42EE-A0EA-AB68DA438E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B6B326-4B7E-4B43-807E-2DE5C65B005F}" type="pres">
      <dgm:prSet presAssocID="{82DDA597-472B-49C8-A852-3D61A857DDEF}" presName="linNode" presStyleCnt="0"/>
      <dgm:spPr/>
      <dgm:t>
        <a:bodyPr/>
        <a:lstStyle/>
        <a:p>
          <a:endParaRPr lang="ru-RU"/>
        </a:p>
      </dgm:t>
    </dgm:pt>
    <dgm:pt modelId="{A1BA5E20-1116-4694-BE1B-BDC19ACEA300}" type="pres">
      <dgm:prSet presAssocID="{82DDA597-472B-49C8-A852-3D61A857DDEF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10FD4-DD96-49BB-9DB4-E1953B2FAF6A}" type="pres">
      <dgm:prSet presAssocID="{82DDA597-472B-49C8-A852-3D61A857DDE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465EC-2E76-4E0B-8ADB-69F488D1CC59}" type="pres">
      <dgm:prSet presAssocID="{9A881A0B-8AD1-462C-94EE-E308810EC138}" presName="sp" presStyleCnt="0"/>
      <dgm:spPr/>
      <dgm:t>
        <a:bodyPr/>
        <a:lstStyle/>
        <a:p>
          <a:endParaRPr lang="ru-RU"/>
        </a:p>
      </dgm:t>
    </dgm:pt>
    <dgm:pt modelId="{B3BABC64-F4E0-4522-8366-136543FBC55A}" type="pres">
      <dgm:prSet presAssocID="{1DA545A0-38D3-4998-89D3-231B55AAA8EB}" presName="linNode" presStyleCnt="0"/>
      <dgm:spPr/>
      <dgm:t>
        <a:bodyPr/>
        <a:lstStyle/>
        <a:p>
          <a:endParaRPr lang="ru-RU"/>
        </a:p>
      </dgm:t>
    </dgm:pt>
    <dgm:pt modelId="{3E786946-C481-425D-9B2B-CE277701FED1}" type="pres">
      <dgm:prSet presAssocID="{1DA545A0-38D3-4998-89D3-231B55AAA8EB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B5702B-38A1-4425-8013-E5CAD2E875CA}" type="pres">
      <dgm:prSet presAssocID="{1DA545A0-38D3-4998-89D3-231B55AAA8E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30AFF-58A9-43FF-9A16-A23A4456BF52}" type="pres">
      <dgm:prSet presAssocID="{716CACF3-4578-480E-8B9E-DAFE794A5285}" presName="sp" presStyleCnt="0"/>
      <dgm:spPr/>
      <dgm:t>
        <a:bodyPr/>
        <a:lstStyle/>
        <a:p>
          <a:endParaRPr lang="ru-RU"/>
        </a:p>
      </dgm:t>
    </dgm:pt>
    <dgm:pt modelId="{26C6D51D-1BCB-46CF-A96B-99B80E35391E}" type="pres">
      <dgm:prSet presAssocID="{2479D71C-2DA2-4114-B048-073110EF0C72}" presName="linNode" presStyleCnt="0"/>
      <dgm:spPr/>
      <dgm:t>
        <a:bodyPr/>
        <a:lstStyle/>
        <a:p>
          <a:endParaRPr lang="ru-RU"/>
        </a:p>
      </dgm:t>
    </dgm:pt>
    <dgm:pt modelId="{6BEDA51D-FFDE-43C5-8594-CC3BA2B5A87B}" type="pres">
      <dgm:prSet presAssocID="{2479D71C-2DA2-4114-B048-073110EF0C72}" presName="parentText" presStyleLbl="node1" presStyleIdx="2" presStyleCnt="4" custLinFactNeighborY="1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CECE0-F201-4785-96D8-95A285EB85FD}" type="pres">
      <dgm:prSet presAssocID="{2479D71C-2DA2-4114-B048-073110EF0C72}" presName="descendantText" presStyleLbl="alignAccFollowNode1" presStyleIdx="2" presStyleCnt="3" custLinFactNeighborX="912" custLinFactNeighborY="228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774F45D-A671-483C-A850-C5C0908939FA}" type="pres">
      <dgm:prSet presAssocID="{E504C1E1-2CEA-45F2-80B6-9FFA665D900D}" presName="sp" presStyleCnt="0"/>
      <dgm:spPr/>
      <dgm:t>
        <a:bodyPr/>
        <a:lstStyle/>
        <a:p>
          <a:endParaRPr lang="ru-RU"/>
        </a:p>
      </dgm:t>
    </dgm:pt>
    <dgm:pt modelId="{D6CA0298-6357-400A-9197-577020E5FDA2}" type="pres">
      <dgm:prSet presAssocID="{9D391F7A-77BB-41DE-9A82-BC75F45FC196}" presName="linNode" presStyleCnt="0"/>
      <dgm:spPr/>
      <dgm:t>
        <a:bodyPr/>
        <a:lstStyle/>
        <a:p>
          <a:endParaRPr lang="ru-RU"/>
        </a:p>
      </dgm:t>
    </dgm:pt>
    <dgm:pt modelId="{62914119-1742-405B-8B12-9C1CD39D947F}" type="pres">
      <dgm:prSet presAssocID="{9D391F7A-77BB-41DE-9A82-BC75F45FC19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CD53E9-FE37-4414-91D8-B5DF4695F03A}" type="presOf" srcId="{1DA545A0-38D3-4998-89D3-231B55AAA8EB}" destId="{3E786946-C481-425D-9B2B-CE277701FED1}" srcOrd="0" destOrd="0" presId="urn:microsoft.com/office/officeart/2005/8/layout/vList5"/>
    <dgm:cxn modelId="{2414C22A-EA3F-4EB5-B54D-C9C064992D5F}" type="presOf" srcId="{97005DF1-FB78-433E-B109-AB8D4CBDFDD4}" destId="{7D3CECE0-F201-4785-96D8-95A285EB85FD}" srcOrd="0" destOrd="0" presId="urn:microsoft.com/office/officeart/2005/8/layout/vList5"/>
    <dgm:cxn modelId="{B5EF6B6D-092A-4F5C-A4B5-7EE394A2C2D6}" srcId="{A7881625-F87D-42EE-A0EA-AB68DA438E4D}" destId="{2479D71C-2DA2-4114-B048-073110EF0C72}" srcOrd="2" destOrd="0" parTransId="{D1F31506-CCDE-4B2F-AC3B-D894F84A9C41}" sibTransId="{E504C1E1-2CEA-45F2-80B6-9FFA665D900D}"/>
    <dgm:cxn modelId="{A8B3E5BD-BEF3-49B1-9679-E91E804D8C1B}" type="presOf" srcId="{9D391F7A-77BB-41DE-9A82-BC75F45FC196}" destId="{62914119-1742-405B-8B12-9C1CD39D947F}" srcOrd="0" destOrd="0" presId="urn:microsoft.com/office/officeart/2005/8/layout/vList5"/>
    <dgm:cxn modelId="{17AF18E5-7906-4357-A85D-E185A390F596}" type="presOf" srcId="{7319B67C-AAEB-4D7E-8DF6-6E5BB5E2B422}" destId="{0E510FD4-DD96-49BB-9DB4-E1953B2FAF6A}" srcOrd="0" destOrd="0" presId="urn:microsoft.com/office/officeart/2005/8/layout/vList5"/>
    <dgm:cxn modelId="{3E57FF98-2AB5-46C6-84BE-16E963CAF81E}" type="presOf" srcId="{82DDA597-472B-49C8-A852-3D61A857DDEF}" destId="{A1BA5E20-1116-4694-BE1B-BDC19ACEA300}" srcOrd="0" destOrd="0" presId="urn:microsoft.com/office/officeart/2005/8/layout/vList5"/>
    <dgm:cxn modelId="{746E174B-635C-4A35-A9C6-89028DF3AA40}" srcId="{82DDA597-472B-49C8-A852-3D61A857DDEF}" destId="{7319B67C-AAEB-4D7E-8DF6-6E5BB5E2B422}" srcOrd="0" destOrd="0" parTransId="{F7530EDB-1EFC-452E-9AAF-96E7A11DBE94}" sibTransId="{E674DA61-D631-4CE4-A983-0BA699E36EB7}"/>
    <dgm:cxn modelId="{F7026B30-259A-4DF8-B6FA-B69769CB21EE}" srcId="{1DA545A0-38D3-4998-89D3-231B55AAA8EB}" destId="{5CE46F95-E112-4621-9463-3C5442ED0E11}" srcOrd="0" destOrd="0" parTransId="{4C570478-72EC-41C3-A464-0F7060F68F27}" sibTransId="{9688BCA2-D8AA-45D2-A07C-9FFAC5370E6F}"/>
    <dgm:cxn modelId="{D9B2079A-13D5-4283-A7F3-288590E5038F}" srcId="{A7881625-F87D-42EE-A0EA-AB68DA438E4D}" destId="{1DA545A0-38D3-4998-89D3-231B55AAA8EB}" srcOrd="1" destOrd="0" parTransId="{060862CE-6223-42AB-98D8-4E819D5337BF}" sibTransId="{716CACF3-4578-480E-8B9E-DAFE794A5285}"/>
    <dgm:cxn modelId="{7E2C088B-4907-47FF-8C1C-4FE7A06BB434}" type="presOf" srcId="{5CE46F95-E112-4621-9463-3C5442ED0E11}" destId="{07B5702B-38A1-4425-8013-E5CAD2E875CA}" srcOrd="0" destOrd="0" presId="urn:microsoft.com/office/officeart/2005/8/layout/vList5"/>
    <dgm:cxn modelId="{6BB64348-F46E-452B-BEFD-21855B6E4B72}" type="presOf" srcId="{2479D71C-2DA2-4114-B048-073110EF0C72}" destId="{6BEDA51D-FFDE-43C5-8594-CC3BA2B5A87B}" srcOrd="0" destOrd="0" presId="urn:microsoft.com/office/officeart/2005/8/layout/vList5"/>
    <dgm:cxn modelId="{8910171F-E93A-4251-8C9D-3ADB0DEE27A2}" srcId="{A7881625-F87D-42EE-A0EA-AB68DA438E4D}" destId="{82DDA597-472B-49C8-A852-3D61A857DDEF}" srcOrd="0" destOrd="0" parTransId="{025EAF5A-4629-465D-B063-178B8765AB1A}" sibTransId="{9A881A0B-8AD1-462C-94EE-E308810EC138}"/>
    <dgm:cxn modelId="{EDF6D5D1-5CF8-41AD-9B9A-BF15E46793ED}" type="presOf" srcId="{A7881625-F87D-42EE-A0EA-AB68DA438E4D}" destId="{FE9620DB-41E2-4338-9AE4-58F28195997A}" srcOrd="0" destOrd="0" presId="urn:microsoft.com/office/officeart/2005/8/layout/vList5"/>
    <dgm:cxn modelId="{453E79BF-5BA7-47FF-A8D2-62ECA47B6680}" srcId="{2479D71C-2DA2-4114-B048-073110EF0C72}" destId="{97005DF1-FB78-433E-B109-AB8D4CBDFDD4}" srcOrd="0" destOrd="0" parTransId="{84B87707-536F-42BC-983B-397BCB05B843}" sibTransId="{AFAFB701-9761-4771-BA69-3D9509F6E7E2}"/>
    <dgm:cxn modelId="{923F463D-304E-467E-BE3C-2E432057624B}" srcId="{A7881625-F87D-42EE-A0EA-AB68DA438E4D}" destId="{9D391F7A-77BB-41DE-9A82-BC75F45FC196}" srcOrd="3" destOrd="0" parTransId="{B9AF9825-E8DB-48AC-BDC1-6B1AC9979FC4}" sibTransId="{5A5E08F6-FEF1-4247-9024-22B31615C47D}"/>
    <dgm:cxn modelId="{BB49EE4E-9024-4FC3-9B60-E2F8EDA88BFE}" type="presParOf" srcId="{FE9620DB-41E2-4338-9AE4-58F28195997A}" destId="{33B6B326-4B7E-4B43-807E-2DE5C65B005F}" srcOrd="0" destOrd="0" presId="urn:microsoft.com/office/officeart/2005/8/layout/vList5"/>
    <dgm:cxn modelId="{9948B61D-A5D0-48B0-A1FC-E4751AA2ABA2}" type="presParOf" srcId="{33B6B326-4B7E-4B43-807E-2DE5C65B005F}" destId="{A1BA5E20-1116-4694-BE1B-BDC19ACEA300}" srcOrd="0" destOrd="0" presId="urn:microsoft.com/office/officeart/2005/8/layout/vList5"/>
    <dgm:cxn modelId="{E06E842B-29B2-40A1-88A3-8FA285F55BC5}" type="presParOf" srcId="{33B6B326-4B7E-4B43-807E-2DE5C65B005F}" destId="{0E510FD4-DD96-49BB-9DB4-E1953B2FAF6A}" srcOrd="1" destOrd="0" presId="urn:microsoft.com/office/officeart/2005/8/layout/vList5"/>
    <dgm:cxn modelId="{2DD036E3-7E42-40A7-A5EE-B48CC326EFDB}" type="presParOf" srcId="{FE9620DB-41E2-4338-9AE4-58F28195997A}" destId="{8BE465EC-2E76-4E0B-8ADB-69F488D1CC59}" srcOrd="1" destOrd="0" presId="urn:microsoft.com/office/officeart/2005/8/layout/vList5"/>
    <dgm:cxn modelId="{16483D15-83BD-4A2B-AE0A-5713426611F5}" type="presParOf" srcId="{FE9620DB-41E2-4338-9AE4-58F28195997A}" destId="{B3BABC64-F4E0-4522-8366-136543FBC55A}" srcOrd="2" destOrd="0" presId="urn:microsoft.com/office/officeart/2005/8/layout/vList5"/>
    <dgm:cxn modelId="{3724C338-4AFB-4F92-977A-4984F4B72527}" type="presParOf" srcId="{B3BABC64-F4E0-4522-8366-136543FBC55A}" destId="{3E786946-C481-425D-9B2B-CE277701FED1}" srcOrd="0" destOrd="0" presId="urn:microsoft.com/office/officeart/2005/8/layout/vList5"/>
    <dgm:cxn modelId="{4E2382A7-078B-4496-B2EA-3699BBE5AC86}" type="presParOf" srcId="{B3BABC64-F4E0-4522-8366-136543FBC55A}" destId="{07B5702B-38A1-4425-8013-E5CAD2E875CA}" srcOrd="1" destOrd="0" presId="urn:microsoft.com/office/officeart/2005/8/layout/vList5"/>
    <dgm:cxn modelId="{0B0FF1FA-CFD9-428A-9632-3BF465A8E867}" type="presParOf" srcId="{FE9620DB-41E2-4338-9AE4-58F28195997A}" destId="{C8930AFF-58A9-43FF-9A16-A23A4456BF52}" srcOrd="3" destOrd="0" presId="urn:microsoft.com/office/officeart/2005/8/layout/vList5"/>
    <dgm:cxn modelId="{3F3CF16E-2902-4DAF-AF66-6992996EDFDC}" type="presParOf" srcId="{FE9620DB-41E2-4338-9AE4-58F28195997A}" destId="{26C6D51D-1BCB-46CF-A96B-99B80E35391E}" srcOrd="4" destOrd="0" presId="urn:microsoft.com/office/officeart/2005/8/layout/vList5"/>
    <dgm:cxn modelId="{DB6BF2E7-3B1C-43BC-895E-EF25953099A9}" type="presParOf" srcId="{26C6D51D-1BCB-46CF-A96B-99B80E35391E}" destId="{6BEDA51D-FFDE-43C5-8594-CC3BA2B5A87B}" srcOrd="0" destOrd="0" presId="urn:microsoft.com/office/officeart/2005/8/layout/vList5"/>
    <dgm:cxn modelId="{D8519E39-2C76-4F38-88D2-6080E2EFF842}" type="presParOf" srcId="{26C6D51D-1BCB-46CF-A96B-99B80E35391E}" destId="{7D3CECE0-F201-4785-96D8-95A285EB85FD}" srcOrd="1" destOrd="0" presId="urn:microsoft.com/office/officeart/2005/8/layout/vList5"/>
    <dgm:cxn modelId="{6FE232C7-AE02-45E3-93AF-8B3AFD613FFB}" type="presParOf" srcId="{FE9620DB-41E2-4338-9AE4-58F28195997A}" destId="{0774F45D-A671-483C-A850-C5C0908939FA}" srcOrd="5" destOrd="0" presId="urn:microsoft.com/office/officeart/2005/8/layout/vList5"/>
    <dgm:cxn modelId="{B855F471-AD85-4BD9-AFA4-8F112202D345}" type="presParOf" srcId="{FE9620DB-41E2-4338-9AE4-58F28195997A}" destId="{D6CA0298-6357-400A-9197-577020E5FDA2}" srcOrd="6" destOrd="0" presId="urn:microsoft.com/office/officeart/2005/8/layout/vList5"/>
    <dgm:cxn modelId="{3B9F50BE-F41B-4ECE-A3D6-A80A9A1A4CC0}" type="presParOf" srcId="{D6CA0298-6357-400A-9197-577020E5FDA2}" destId="{62914119-1742-405B-8B12-9C1CD39D947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10FD4-DD96-49BB-9DB4-E1953B2FAF6A}">
      <dsp:nvSpPr>
        <dsp:cNvPr id="0" name=""/>
        <dsp:cNvSpPr/>
      </dsp:nvSpPr>
      <dsp:spPr>
        <a:xfrm rot="5400000">
          <a:off x="4840337" y="-1964774"/>
          <a:ext cx="797928" cy="4931107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Творческий</a:t>
          </a:r>
          <a:endParaRPr lang="ru-RU" sz="2400" b="1" kern="1200" dirty="0"/>
        </a:p>
      </dsp:txBody>
      <dsp:txXfrm rot="-5400000">
        <a:off x="2773748" y="140767"/>
        <a:ext cx="4892155" cy="720024"/>
      </dsp:txXfrm>
    </dsp:sp>
    <dsp:sp modelId="{A1BA5E20-1116-4694-BE1B-BDC19ACEA300}">
      <dsp:nvSpPr>
        <dsp:cNvPr id="0" name=""/>
        <dsp:cNvSpPr/>
      </dsp:nvSpPr>
      <dsp:spPr>
        <a:xfrm>
          <a:off x="0" y="2073"/>
          <a:ext cx="2773748" cy="99741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Тип проекта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8690" y="50763"/>
        <a:ext cx="2676368" cy="900031"/>
      </dsp:txXfrm>
    </dsp:sp>
    <dsp:sp modelId="{07B5702B-38A1-4425-8013-E5CAD2E875CA}">
      <dsp:nvSpPr>
        <dsp:cNvPr id="0" name=""/>
        <dsp:cNvSpPr/>
      </dsp:nvSpPr>
      <dsp:spPr>
        <a:xfrm rot="5400000">
          <a:off x="4840337" y="-917492"/>
          <a:ext cx="797928" cy="4931107"/>
        </a:xfrm>
        <a:prstGeom prst="round2SameRect">
          <a:avLst/>
        </a:prstGeom>
        <a:solidFill>
          <a:schemeClr val="accent5">
            <a:tint val="40000"/>
            <a:alpha val="90000"/>
            <a:hueOff val="-328788"/>
            <a:satOff val="-9779"/>
            <a:lumOff val="-522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328788"/>
              <a:satOff val="-9779"/>
              <a:lumOff val="-5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Групповой</a:t>
          </a:r>
          <a:endParaRPr lang="ru-RU" sz="2400" b="1" kern="1200" dirty="0"/>
        </a:p>
      </dsp:txBody>
      <dsp:txXfrm rot="-5400000">
        <a:off x="2773748" y="1188049"/>
        <a:ext cx="4892155" cy="720024"/>
      </dsp:txXfrm>
    </dsp:sp>
    <dsp:sp modelId="{3E786946-C481-425D-9B2B-CE277701FED1}">
      <dsp:nvSpPr>
        <dsp:cNvPr id="0" name=""/>
        <dsp:cNvSpPr/>
      </dsp:nvSpPr>
      <dsp:spPr>
        <a:xfrm>
          <a:off x="0" y="1049355"/>
          <a:ext cx="2773748" cy="997411"/>
        </a:xfrm>
        <a:prstGeom prst="roundRect">
          <a:avLst/>
        </a:prstGeom>
        <a:solidFill>
          <a:schemeClr val="accent5">
            <a:hueOff val="-343741"/>
            <a:satOff val="-4006"/>
            <a:lumOff val="-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Вид проекта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8690" y="1098045"/>
        <a:ext cx="2676368" cy="900031"/>
      </dsp:txXfrm>
    </dsp:sp>
    <dsp:sp modelId="{7D3CECE0-F201-4785-96D8-95A285EB85FD}">
      <dsp:nvSpPr>
        <dsp:cNvPr id="0" name=""/>
        <dsp:cNvSpPr/>
      </dsp:nvSpPr>
      <dsp:spPr>
        <a:xfrm rot="5400000">
          <a:off x="4840337" y="147989"/>
          <a:ext cx="797928" cy="4931107"/>
        </a:xfrm>
        <a:prstGeom prst="rect">
          <a:avLst/>
        </a:prstGeom>
        <a:solidFill>
          <a:schemeClr val="accent5">
            <a:tint val="40000"/>
            <a:alpha val="90000"/>
            <a:hueOff val="-657577"/>
            <a:satOff val="-19558"/>
            <a:lumOff val="-1044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-657577"/>
              <a:satOff val="-19558"/>
              <a:lumOff val="-10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smtClean="0"/>
            <a:t>Долгосрочный</a:t>
          </a:r>
          <a:endParaRPr lang="ru-RU" sz="2400" b="1" kern="1200" dirty="0"/>
        </a:p>
      </dsp:txBody>
      <dsp:txXfrm rot="-5400000">
        <a:off x="2773748" y="2214578"/>
        <a:ext cx="4931107" cy="797928"/>
      </dsp:txXfrm>
    </dsp:sp>
    <dsp:sp modelId="{6BEDA51D-FFDE-43C5-8594-CC3BA2B5A87B}">
      <dsp:nvSpPr>
        <dsp:cNvPr id="0" name=""/>
        <dsp:cNvSpPr/>
      </dsp:nvSpPr>
      <dsp:spPr>
        <a:xfrm>
          <a:off x="0" y="2098153"/>
          <a:ext cx="2773748" cy="997411"/>
        </a:xfrm>
        <a:prstGeom prst="roundRect">
          <a:avLst/>
        </a:prstGeom>
        <a:solidFill>
          <a:schemeClr val="accent5">
            <a:hueOff val="-687482"/>
            <a:satOff val="-8011"/>
            <a:lumOff val="-14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Продолжительность проекта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8690" y="2146843"/>
        <a:ext cx="2676368" cy="900031"/>
      </dsp:txXfrm>
    </dsp:sp>
    <dsp:sp modelId="{62914119-1742-405B-8B12-9C1CD39D947F}">
      <dsp:nvSpPr>
        <dsp:cNvPr id="0" name=""/>
        <dsp:cNvSpPr/>
      </dsp:nvSpPr>
      <dsp:spPr>
        <a:xfrm>
          <a:off x="0" y="3143919"/>
          <a:ext cx="2773748" cy="997411"/>
        </a:xfrm>
        <a:prstGeom prst="roundRect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Сроки реализации проекта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48690" y="3192609"/>
        <a:ext cx="2676368" cy="900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76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776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9D92223A-6DE0-4153-8386-BD4ABC9305CB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0" y="4724759"/>
            <a:ext cx="5487041" cy="4475083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336"/>
            <a:ext cx="2972547" cy="49776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6336"/>
            <a:ext cx="2972547" cy="49776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F406B8E6-F018-4E62-8C38-DB5669F465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94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1D3417-2639-4EDF-AAC7-8EE5E762F3F3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D52016-42D8-4D63-B98A-8BA3F39B1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757808"/>
            <a:ext cx="7772400" cy="1565754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Воспитатель: </a:t>
            </a:r>
            <a:r>
              <a:rPr lang="ru-RU" dirty="0" err="1" smtClean="0"/>
              <a:t>Монгуш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Марта </a:t>
            </a:r>
            <a:r>
              <a:rPr lang="ru-RU" dirty="0" err="1" smtClean="0"/>
              <a:t>Хопун-ооловна</a:t>
            </a:r>
            <a:endParaRPr lang="ru-RU" dirty="0"/>
          </a:p>
          <a:p>
            <a:pPr algn="r"/>
            <a:r>
              <a:rPr lang="ru-RU" dirty="0" smtClean="0"/>
              <a:t>Подготовительная гр. №7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0090" y="693890"/>
            <a:ext cx="7175351" cy="17931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«Взаимодействие с родителями»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34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46"/>
          <a:stretch/>
        </p:blipFill>
        <p:spPr bwMode="auto">
          <a:xfrm rot="5400000">
            <a:off x="1932689" y="-144608"/>
            <a:ext cx="5739153" cy="694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39059" y="457199"/>
            <a:ext cx="2370498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Ознакомление родителей с развивающей игрой «</a:t>
            </a:r>
            <a:r>
              <a:rPr lang="ru-RU" b="1" dirty="0" err="1" smtClean="0"/>
              <a:t>Игровизор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69155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977" y="4552048"/>
            <a:ext cx="71449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Консультация</a:t>
            </a:r>
          </a:p>
          <a:p>
            <a:pPr algn="ctr"/>
            <a:r>
              <a:rPr lang="ru-RU" sz="2800" b="1" dirty="0" smtClean="0"/>
              <a:t>«Профилактика  гриппа и ОРВИ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53027" y="-618754"/>
            <a:ext cx="6196964" cy="79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603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09270" y="-561707"/>
            <a:ext cx="6046938" cy="8021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97236" y="1205345"/>
            <a:ext cx="2946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Реставрация книг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79870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913" y="873458"/>
            <a:ext cx="6455391" cy="4429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1821" y="1542197"/>
            <a:ext cx="71104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Совместное творчество </a:t>
            </a:r>
          </a:p>
          <a:p>
            <a:pPr algn="ctr"/>
            <a:r>
              <a:rPr lang="ru-RU" sz="4000" b="1" dirty="0" smtClean="0"/>
              <a:t>детей и родителей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998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218" y="731838"/>
            <a:ext cx="3020291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5111" y="731838"/>
            <a:ext cx="3131362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98073" y="5292436"/>
            <a:ext cx="5458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Новогодние поделки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03747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56305" y="304800"/>
            <a:ext cx="8548255" cy="62068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408213" y="5467528"/>
            <a:ext cx="2244438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Выпуск стенгазет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18127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6536" y="1378424"/>
            <a:ext cx="71650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Приобщение родителей </a:t>
            </a:r>
          </a:p>
          <a:p>
            <a:pPr algn="ctr"/>
            <a:r>
              <a:rPr lang="ru-RU" sz="4400" b="1" dirty="0" smtClean="0"/>
              <a:t>к участию и подготовке </a:t>
            </a:r>
          </a:p>
          <a:p>
            <a:pPr algn="ctr"/>
            <a:r>
              <a:rPr lang="ru-RU" sz="4400" b="1" dirty="0" smtClean="0"/>
              <a:t>к утренникам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73708" y="4285397"/>
            <a:ext cx="7287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Дать всем почувствовать свою значимость </a:t>
            </a:r>
          </a:p>
          <a:p>
            <a:pPr algn="ctr"/>
            <a:r>
              <a:rPr lang="ru-RU" sz="2400" b="1" dirty="0" smtClean="0"/>
              <a:t>и необходимость на совместном празднике, получить положительные эмоции, сюрпризы, улыбки от группового праздника.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2457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327" y="540328"/>
            <a:ext cx="2491252" cy="397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609600"/>
            <a:ext cx="3792393" cy="394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332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7" t="-8498" r="1187" b="8498"/>
          <a:stretch/>
        </p:blipFill>
        <p:spPr>
          <a:xfrm>
            <a:off x="-108520" y="-603448"/>
            <a:ext cx="9252520" cy="74614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1057" y="777922"/>
            <a:ext cx="27704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Продолжение следует…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6932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38530023"/>
              </p:ext>
            </p:extLst>
          </p:nvPr>
        </p:nvGraphicFramePr>
        <p:xfrm>
          <a:off x="755576" y="500042"/>
          <a:ext cx="770485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552590" y="3714752"/>
            <a:ext cx="4979850" cy="8572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1год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6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70013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182" y="245659"/>
            <a:ext cx="9034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Book Antiqua" panose="02040602050305030304" pitchFamily="18" charset="0"/>
              </a:rPr>
              <a:t>Актуальность темы:</a:t>
            </a:r>
            <a:endParaRPr lang="ru-RU" sz="5400" b="1" i="1" dirty="0"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14649"/>
            <a:ext cx="9144000" cy="430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 и детский сад – два общественных института, которые стоят у истоков нашего будущего, но зачастую не всегда им хватает взаимопонимания, такта. терпения, чтобы услышать и понять друг друга.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сказал: «Дети – это счастье, созданное нашим трудом. Занятия, встречи с детьми, конечно требуют душевных сил, времени, труда. Но, ведь мы и счастливы тогда, когда счастливы наши дети, когда их глаза наполнены радостью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нами в настоящее время остро стоит вопрос о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нехватки взаимопонимания между родителями и педагогами. Многие родители стали больше уделять внимание своей работе, бизнесу, и детям не хватает внимания. Непонимание между взрослыми в большей степени отражается на ребенка.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36478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Book Antiqua" panose="02040602050305030304" pitchFamily="18" charset="0"/>
              </a:rPr>
              <a:t>Цель проекта:</a:t>
            </a:r>
            <a:endParaRPr lang="ru-RU" sz="5400" b="1" i="1" dirty="0"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" y="995560"/>
            <a:ext cx="9144000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активности родителей через приобщение к участию в жизни детского сада 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544156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Book Antiqua" panose="02040602050305030304" pitchFamily="18" charset="0"/>
              </a:rPr>
              <a:t>Задачи проекта:</a:t>
            </a:r>
            <a:endParaRPr lang="ru-RU" sz="5400" b="1" i="1" dirty="0">
              <a:latin typeface="Book Antiqua" panose="0204060205030503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349377"/>
            <a:ext cx="9144001" cy="2478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Создать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благоприятного климата взаимодействия с родителями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2. Установить доверительные и партнёрские отношения с родителями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Приобщить родителей к участию в жизни детского сада;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творческую атмосферу взаимопонимания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9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3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2263" y="17332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" y="21398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Book Antiqua" panose="02040602050305030304" pitchFamily="18" charset="0"/>
              </a:rPr>
              <a:t>Этапы реализации проекта:</a:t>
            </a:r>
            <a:endParaRPr lang="ru-RU" sz="3600" b="1" i="1" dirty="0"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125" y="860314"/>
            <a:ext cx="8830102" cy="522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 </a:t>
            </a:r>
            <a:r>
              <a:rPr lang="ru-RU" sz="24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Этап.  </a:t>
            </a:r>
            <a:r>
              <a:rPr lang="ru-RU" sz="24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Подготовительный.  (социальный опрос).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Цель: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социальный статус родителей, их возраст и образовательный уровень;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выявление особенностей внутрисемейных отношений;                                                 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родителей.                                                                                  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Цели: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определение отношения родителей к вопросам воспитания детей, выявление уровня участия семьи и ДОУ в воспитании ребёнка.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6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52"/>
            <a:ext cx="9144000" cy="6953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2263" y="17332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125" y="860314"/>
            <a:ext cx="8830102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6728" y="719456"/>
            <a:ext cx="8256896" cy="3854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u="sng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2400" b="1" i="1" u="sng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ЭТАП.  </a:t>
            </a:r>
            <a:r>
              <a:rPr lang="ru-RU" sz="2400" b="1" i="1" u="sng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ПРАКТИЧЕСКИЙ.                                                                                                                             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взаимодействия с семьёй.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1.Родители и педагоги являются партнёрами в воспитании и обучении детей: это единое понимание педагогами и родителями целей и задач воспитания и обучение детей.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Помощь, уважение и доверие к ребёнку, как со стороны педагогов, так и со стороны родителей.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sz="2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педагогами и родителями воспитательных возможностей коллектива и семьи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62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3983"/>
            <a:ext cx="9335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Book Antiqua" panose="02040602050305030304" pitchFamily="18" charset="0"/>
              </a:rPr>
              <a:t>Формы работы с родителями:</a:t>
            </a:r>
            <a:endParaRPr lang="ru-RU" sz="3600" b="1" i="1" dirty="0"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023" y="968993"/>
            <a:ext cx="8366077" cy="4461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Родительское собрание (информационный лист, памятки, рекомендации)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специалистов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Совместные мероприятия (праздники, развлечения, создание стенгазет)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78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25" y="-95535"/>
            <a:ext cx="9144000" cy="6953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2263" y="17332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125" y="860314"/>
            <a:ext cx="8830102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313" y="586854"/>
            <a:ext cx="8379725" cy="4491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u="sng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– й ЭТАП </a:t>
            </a:r>
            <a:r>
              <a:rPr lang="ru-RU" sz="2000" b="1" i="1" u="sng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ЗАКЛЮЧИТЕЛЬНЫЙ (ожидаемый).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окончанию проекта можно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ожидать сложившуюся определенную систему работы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родителями.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Уменьшение социальной дистанции между родителями и детьми;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поняли необходимость эмоционального принятия ребёнка;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чувствуют защищённость и поддержку со стороны родителей;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Наметились положительные стили воспитания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использованные формы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сотрудничестве с семьёй, 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помогают 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педагогам и родителям освоить методы воспитания, освоенные на взаимоуважении, демократическом и гуманистическом подходах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rgbClr val="000000"/>
              </a:solidFill>
              <a:effectLst>
                <a:outerShdw blurRad="38100" dist="19050" dir="2700000" algn="tl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Педагог, родители и дети.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0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03" y="159026"/>
            <a:ext cx="8766313" cy="657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24166" y="629719"/>
            <a:ext cx="5142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Родительское собрание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9562403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400</TotalTime>
  <Words>514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Проект «Взаимодействие с родителями»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User</dc:creator>
  <cp:lastModifiedBy>Пользователь Windows</cp:lastModifiedBy>
  <cp:revision>76</cp:revision>
  <cp:lastPrinted>2020-01-22T13:25:09Z</cp:lastPrinted>
  <dcterms:created xsi:type="dcterms:W3CDTF">2015-01-14T10:35:58Z</dcterms:created>
  <dcterms:modified xsi:type="dcterms:W3CDTF">2021-02-04T04:04:28Z</dcterms:modified>
</cp:coreProperties>
</file>