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4"/>
  </p:sldMasterIdLst>
  <p:notesMasterIdLst>
    <p:notesMasterId r:id="rId13"/>
  </p:notesMasterIdLst>
  <p:handoutMasterIdLst>
    <p:handoutMasterId r:id="rId14"/>
  </p:handoutMasterIdLst>
  <p:sldIdLst>
    <p:sldId id="256" r:id="rId5"/>
    <p:sldId id="257" r:id="rId6"/>
    <p:sldId id="269" r:id="rId7"/>
    <p:sldId id="270" r:id="rId8"/>
    <p:sldId id="271" r:id="rId9"/>
    <p:sldId id="272" r:id="rId10"/>
    <p:sldId id="273" r:id="rId11"/>
    <p:sldId id="266" r:id="rId12"/>
  </p:sldIdLst>
  <p:sldSz cx="12192000" cy="6858000"/>
  <p:notesSz cx="6858000" cy="9144000"/>
  <p:defaultTextStyle>
    <a:defPPr rtl="0">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701" autoAdjust="0"/>
  </p:normalViewPr>
  <p:slideViewPr>
    <p:cSldViewPr snapToGrid="0" showGuides="1">
      <p:cViewPr varScale="1">
        <p:scale>
          <a:sx n="73" d="100"/>
          <a:sy n="73" d="100"/>
        </p:scale>
        <p:origin x="618" y="78"/>
      </p:cViewPr>
      <p:guideLst>
        <p:guide orient="horz" pos="2160"/>
        <p:guide pos="3840"/>
      </p:guideLst>
    </p:cSldViewPr>
  </p:slideViewPr>
  <p:notesTextViewPr>
    <p:cViewPr>
      <p:scale>
        <a:sx n="1" d="1"/>
        <a:sy n="1" d="1"/>
      </p:scale>
      <p:origin x="0" y="0"/>
    </p:cViewPr>
  </p:notesTextViewPr>
  <p:notesViewPr>
    <p:cSldViewPr snapToGrid="0" showGuides="1">
      <p:cViewPr varScale="1">
        <p:scale>
          <a:sx n="90" d="100"/>
          <a:sy n="90" d="100"/>
        </p:scale>
        <p:origin x="3774" y="102"/>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notesMaster" Target="notesMasters/notesMaster1.xml"/><Relationship Id="rId18" Type="http://schemas.openxmlformats.org/officeDocument/2006/relationships/tableStyles" Target="tableStyle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presProps" Target="presProps.xml"/><Relationship Id="rId23" Type="http://schemas.microsoft.com/office/2015/10/relationships/revisionInfo" Target="revisionInfo.xml"/><Relationship Id="rId10" Type="http://schemas.openxmlformats.org/officeDocument/2006/relationships/slide" Target="slides/slide6.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полнитель верхнего колонтитула 1"/>
          <p:cNvSpPr>
            <a:spLocks noGrp="1"/>
          </p:cNvSpPr>
          <p:nvPr>
            <p:ph type="hdr" sz="quarter"/>
          </p:nvPr>
        </p:nvSpPr>
        <p:spPr>
          <a:xfrm>
            <a:off x="0" y="0"/>
            <a:ext cx="2971800" cy="458788"/>
          </a:xfrm>
          <a:prstGeom prst="rect">
            <a:avLst/>
          </a:prstGeom>
        </p:spPr>
        <p:txBody>
          <a:bodyPr vert="horz" lIns="91440" tIns="45720" rIns="91440" bIns="45720" rtlCol="0"/>
          <a:lstStyle>
            <a:lvl1pPr algn="l" rtl="0">
              <a:defRPr sz="1200"/>
            </a:lvl1pPr>
          </a:lstStyle>
          <a:p>
            <a:pPr rtl="0"/>
            <a:endParaRPr lang="ru-RU" dirty="0"/>
          </a:p>
        </p:txBody>
      </p:sp>
      <p:sp>
        <p:nvSpPr>
          <p:cNvPr id="3" name="Дата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l" rtl="0">
              <a:defRPr sz="1200"/>
            </a:lvl1pPr>
          </a:lstStyle>
          <a:p>
            <a:pPr algn="r" rtl="0"/>
            <a:fld id="{F097377B-7A80-4695-9311-7480A96BA5C2}" type="datetime1">
              <a:rPr lang="ru-RU" smtClean="0"/>
              <a:pPr algn="r" rtl="0"/>
              <a:t>30.01.2021</a:t>
            </a:fld>
            <a:endParaRPr lang="ru-RU" dirty="0"/>
          </a:p>
        </p:txBody>
      </p:sp>
      <p:sp>
        <p:nvSpPr>
          <p:cNvPr id="4" name="Нижний колонтитул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rtl="0">
              <a:defRPr sz="1200"/>
            </a:lvl1pPr>
          </a:lstStyle>
          <a:p>
            <a:pPr rtl="0"/>
            <a:endParaRPr lang="ru-RU" dirty="0"/>
          </a:p>
        </p:txBody>
      </p:sp>
      <p:sp>
        <p:nvSpPr>
          <p:cNvPr id="5" name="Номер слайда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l" rtl="0">
              <a:defRPr sz="1200"/>
            </a:lvl1pPr>
          </a:lstStyle>
          <a:p>
            <a:pPr algn="r" rtl="0"/>
            <a:fld id="{06834459-7356-44BF-850D-8B30C4FB3B6B}" type="slidenum">
              <a:rPr lang="ru-RU" smtClean="0"/>
              <a:pPr algn="r" rtl="0"/>
              <a:t>‹#›</a:t>
            </a:fld>
            <a:endParaRPr lang="ru-RU" dirty="0"/>
          </a:p>
        </p:txBody>
      </p:sp>
    </p:spTree>
    <p:extLst>
      <p:ext uri="{BB962C8B-B14F-4D97-AF65-F5344CB8AC3E}">
        <p14:creationId xmlns:p14="http://schemas.microsoft.com/office/powerpoint/2010/main" val="246901652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полнитель верхнего колонтитула 1"/>
          <p:cNvSpPr>
            <a:spLocks noGrp="1"/>
          </p:cNvSpPr>
          <p:nvPr>
            <p:ph type="hdr" sz="quarter"/>
          </p:nvPr>
        </p:nvSpPr>
        <p:spPr>
          <a:xfrm>
            <a:off x="0" y="0"/>
            <a:ext cx="2971800" cy="458788"/>
          </a:xfrm>
          <a:prstGeom prst="rect">
            <a:avLst/>
          </a:prstGeom>
        </p:spPr>
        <p:txBody>
          <a:bodyPr vert="horz" lIns="91440" tIns="45720" rIns="91440" bIns="45720" rtlCol="0"/>
          <a:lstStyle>
            <a:lvl1pPr algn="l" rtl="0">
              <a:defRPr sz="1200"/>
            </a:lvl1pPr>
          </a:lstStyle>
          <a:p>
            <a:pPr rtl="0"/>
            <a:endParaRPr lang="ru-RU" dirty="0"/>
          </a:p>
        </p:txBody>
      </p:sp>
      <p:sp>
        <p:nvSpPr>
          <p:cNvPr id="3" name="Дата 2"/>
          <p:cNvSpPr>
            <a:spLocks noGrp="1"/>
          </p:cNvSpPr>
          <p:nvPr>
            <p:ph type="dt" idx="1"/>
          </p:nvPr>
        </p:nvSpPr>
        <p:spPr>
          <a:xfrm>
            <a:off x="3884613" y="0"/>
            <a:ext cx="2971800" cy="458788"/>
          </a:xfrm>
          <a:prstGeom prst="rect">
            <a:avLst/>
          </a:prstGeom>
        </p:spPr>
        <p:txBody>
          <a:bodyPr vert="horz" lIns="91440" tIns="45720" rIns="91440" bIns="45720" rtlCol="0"/>
          <a:lstStyle>
            <a:lvl1pPr algn="r" rtl="0">
              <a:defRPr sz="1200"/>
            </a:lvl1pPr>
          </a:lstStyle>
          <a:p>
            <a:fld id="{FAA1E4E1-DF6A-45D0-AB14-6A9A0B144578}" type="datetime1">
              <a:rPr lang="ru-RU" smtClean="0"/>
              <a:pPr/>
              <a:t>30.01.2021</a:t>
            </a:fld>
            <a:endParaRPr lang="ru-RU" dirty="0"/>
          </a:p>
        </p:txBody>
      </p:sp>
      <p:sp>
        <p:nvSpPr>
          <p:cNvPr id="4" name="Образ слайда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pPr rtl="0"/>
            <a:endParaRPr lang="ru-RU" dirty="0"/>
          </a:p>
        </p:txBody>
      </p:sp>
      <p:sp>
        <p:nvSpPr>
          <p:cNvPr id="5" name="Заполнитель заметок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rtl="0"/>
            <a:r>
              <a:rPr lang="ru-RU" dirty="0"/>
              <a:t>Образец текста</a:t>
            </a:r>
          </a:p>
          <a:p>
            <a:pPr lvl="1" rtl="0"/>
            <a:r>
              <a:rPr lang="ru-RU" dirty="0"/>
              <a:t>Второй уровень</a:t>
            </a:r>
          </a:p>
          <a:p>
            <a:pPr lvl="2" rtl="0"/>
            <a:r>
              <a:rPr lang="ru-RU" dirty="0"/>
              <a:t>Третий уровень</a:t>
            </a:r>
          </a:p>
          <a:p>
            <a:pPr lvl="3" rtl="0"/>
            <a:r>
              <a:rPr lang="ru-RU" dirty="0"/>
              <a:t>Четвертый уровень</a:t>
            </a:r>
          </a:p>
          <a:p>
            <a:pPr lvl="4" rtl="0"/>
            <a:r>
              <a:rPr lang="ru-RU" dirty="0"/>
              <a:t>Пятый уровень</a:t>
            </a:r>
          </a:p>
        </p:txBody>
      </p:sp>
      <p:sp>
        <p:nvSpPr>
          <p:cNvPr id="6" name="Заполнитель нижнего колонтитула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rtl="0">
              <a:defRPr sz="1200"/>
            </a:lvl1pPr>
          </a:lstStyle>
          <a:p>
            <a:pPr rtl="0"/>
            <a:endParaRPr lang="ru-RU" dirty="0"/>
          </a:p>
        </p:txBody>
      </p:sp>
      <p:sp>
        <p:nvSpPr>
          <p:cNvPr id="7" name="Номер слайда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rtl="0">
              <a:defRPr sz="1200"/>
            </a:lvl1pPr>
          </a:lstStyle>
          <a:p>
            <a:fld id="{0A3C37BE-C303-496D-B5CD-85F2937540FC}" type="slidenum">
              <a:rPr lang="ru-RU" smtClean="0"/>
              <a:pPr/>
              <a:t>‹#›</a:t>
            </a:fld>
            <a:endParaRPr lang="ru-RU" dirty="0"/>
          </a:p>
        </p:txBody>
      </p:sp>
    </p:spTree>
    <p:extLst>
      <p:ext uri="{BB962C8B-B14F-4D97-AF65-F5344CB8AC3E}">
        <p14:creationId xmlns:p14="http://schemas.microsoft.com/office/powerpoint/2010/main" val="335084220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7" name="Прямоугольник 6"/>
          <p:cNvSpPr/>
          <p:nvPr/>
        </p:nvSpPr>
        <p:spPr>
          <a:xfrm>
            <a:off x="0" y="5778124"/>
            <a:ext cx="12192000" cy="107987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ru-RU" dirty="0"/>
          </a:p>
        </p:txBody>
      </p:sp>
      <p:sp>
        <p:nvSpPr>
          <p:cNvPr id="8" name="Прямоугольник 7"/>
          <p:cNvSpPr/>
          <p:nvPr/>
        </p:nvSpPr>
        <p:spPr>
          <a:xfrm>
            <a:off x="0" y="0"/>
            <a:ext cx="12192000" cy="107987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ru-RU" dirty="0"/>
          </a:p>
        </p:txBody>
      </p:sp>
      <p:sp>
        <p:nvSpPr>
          <p:cNvPr id="2" name="Заголовок 1"/>
          <p:cNvSpPr>
            <a:spLocks noGrp="1"/>
          </p:cNvSpPr>
          <p:nvPr>
            <p:ph type="ctrTitle"/>
          </p:nvPr>
        </p:nvSpPr>
        <p:spPr>
          <a:xfrm>
            <a:off x="1104900" y="2292094"/>
            <a:ext cx="10096500" cy="2219691"/>
          </a:xfrm>
        </p:spPr>
        <p:txBody>
          <a:bodyPr rtlCol="0" anchor="ctr">
            <a:normAutofit/>
          </a:bodyPr>
          <a:lstStyle>
            <a:lvl1pPr algn="l" rtl="0">
              <a:defRPr sz="4400" cap="all" baseline="0"/>
            </a:lvl1pPr>
          </a:lstStyle>
          <a:p>
            <a:pPr rtl="0"/>
            <a:r>
              <a:rPr lang="ru-RU" smtClean="0"/>
              <a:t>Образец заголовка</a:t>
            </a:r>
            <a:endParaRPr lang="ru-RU" dirty="0"/>
          </a:p>
        </p:txBody>
      </p:sp>
      <p:sp>
        <p:nvSpPr>
          <p:cNvPr id="3" name="Подзаголовок 2"/>
          <p:cNvSpPr>
            <a:spLocks noGrp="1"/>
          </p:cNvSpPr>
          <p:nvPr>
            <p:ph type="subTitle" idx="1"/>
          </p:nvPr>
        </p:nvSpPr>
        <p:spPr>
          <a:xfrm>
            <a:off x="1104898" y="4511784"/>
            <a:ext cx="10096501" cy="955565"/>
          </a:xfrm>
        </p:spPr>
        <p:txBody>
          <a:bodyPr rtlCol="0">
            <a:normAutofit/>
          </a:bodyPr>
          <a:lstStyle>
            <a:lvl1pPr marL="0" indent="0" algn="l" rtl="0">
              <a:spcBef>
                <a:spcPts val="0"/>
              </a:spcBef>
              <a:buNone/>
              <a:defRPr sz="1800"/>
            </a:lvl1pPr>
            <a:lvl2pPr marL="457200" indent="0" algn="ctr" rtl="0">
              <a:buNone/>
              <a:defRPr sz="2000"/>
            </a:lvl2pPr>
            <a:lvl3pPr marL="914400" indent="0" algn="ctr" rtl="0">
              <a:buNone/>
              <a:defRPr sz="1800"/>
            </a:lvl3pPr>
            <a:lvl4pPr marL="1371600" indent="0" algn="ctr" rtl="0">
              <a:buNone/>
              <a:defRPr sz="1600"/>
            </a:lvl4pPr>
            <a:lvl5pPr marL="1828800" indent="0" algn="ctr" rtl="0">
              <a:buNone/>
              <a:defRPr sz="1600"/>
            </a:lvl5pPr>
            <a:lvl6pPr marL="2286000" indent="0" algn="ctr" rtl="0">
              <a:buNone/>
              <a:defRPr sz="1600"/>
            </a:lvl6pPr>
            <a:lvl7pPr marL="2743200" indent="0" algn="ctr" rtl="0">
              <a:buNone/>
              <a:defRPr sz="1600"/>
            </a:lvl7pPr>
            <a:lvl8pPr marL="3200400" indent="0" algn="ctr" rtl="0">
              <a:buNone/>
              <a:defRPr sz="1600"/>
            </a:lvl8pPr>
            <a:lvl9pPr marL="3657600" indent="0" algn="ctr" rtl="0">
              <a:buNone/>
              <a:defRPr sz="1600"/>
            </a:lvl9pPr>
          </a:lstStyle>
          <a:p>
            <a:pPr rtl="0"/>
            <a:r>
              <a:rPr lang="ru-RU" smtClean="0"/>
              <a:t>Образец подзаголовка</a:t>
            </a:r>
            <a:endParaRPr lang="ru-RU" dirty="0"/>
          </a:p>
        </p:txBody>
      </p:sp>
      <p:sp>
        <p:nvSpPr>
          <p:cNvPr id="4" name="Дата 3"/>
          <p:cNvSpPr>
            <a:spLocks noGrp="1"/>
          </p:cNvSpPr>
          <p:nvPr>
            <p:ph type="dt" sz="half" idx="10"/>
          </p:nvPr>
        </p:nvSpPr>
        <p:spPr/>
        <p:txBody>
          <a:bodyPr rtlCol="0"/>
          <a:lstStyle>
            <a:lvl1pPr>
              <a:defRPr/>
            </a:lvl1pPr>
          </a:lstStyle>
          <a:p>
            <a:fld id="{3C522B8D-815E-429C-9EC2-505CEC215084}" type="datetime1">
              <a:rPr lang="ru-RU" smtClean="0"/>
              <a:pPr/>
              <a:t>30.01.2021</a:t>
            </a:fld>
            <a:endParaRPr lang="ru-RU" dirty="0"/>
          </a:p>
        </p:txBody>
      </p:sp>
      <p:sp>
        <p:nvSpPr>
          <p:cNvPr id="5" name="Нижний колонтитул 4"/>
          <p:cNvSpPr>
            <a:spLocks noGrp="1"/>
          </p:cNvSpPr>
          <p:nvPr>
            <p:ph type="ftr" sz="quarter" idx="11"/>
          </p:nvPr>
        </p:nvSpPr>
        <p:spPr/>
        <p:txBody>
          <a:bodyPr rtlCol="0"/>
          <a:lstStyle/>
          <a:p>
            <a:pPr rtl="0"/>
            <a:endParaRPr lang="ru-RU" dirty="0"/>
          </a:p>
        </p:txBody>
      </p:sp>
      <p:sp>
        <p:nvSpPr>
          <p:cNvPr id="6" name="Номер слайда 5"/>
          <p:cNvSpPr>
            <a:spLocks noGrp="1"/>
          </p:cNvSpPr>
          <p:nvPr>
            <p:ph type="sldNum" sz="quarter" idx="12"/>
          </p:nvPr>
        </p:nvSpPr>
        <p:spPr/>
        <p:txBody>
          <a:bodyPr rtlCol="0"/>
          <a:lstStyle/>
          <a:p>
            <a:pPr rtl="0"/>
            <a:fld id="{0FF54DE5-C571-48E8-A5BC-B369434E2F44}" type="slidenum">
              <a:rPr lang="ru-RU" smtClean="0"/>
              <a:t>‹#›</a:t>
            </a:fld>
            <a:endParaRPr lang="ru-RU" dirty="0"/>
          </a:p>
        </p:txBody>
      </p:sp>
      <p:pic>
        <p:nvPicPr>
          <p:cNvPr id="11" name="Рисунок 10"/>
          <p:cNvPicPr>
            <a:picLocks noChangeAspect="1"/>
          </p:cNvPicPr>
          <p:nvPr/>
        </p:nvPicPr>
        <p:blipFill rotWithShape="1">
          <a:blip r:embed="rId2" cstate="print">
            <a:duotone>
              <a:schemeClr val="accent2">
                <a:shade val="45000"/>
                <a:satMod val="135000"/>
              </a:schemeClr>
              <a:prstClr val="white"/>
            </a:duotone>
            <a:extLst>
              <a:ext uri="{BEBA8EAE-BF5A-486C-A8C5-ECC9F3942E4B}">
                <a14:imgProps xmlns:a14="http://schemas.microsoft.com/office/drawing/2010/main">
                  <a14:imgLayer r:embed="rId3">
                    <a14:imgEffect>
                      <a14:saturation sat="30000"/>
                    </a14:imgEffect>
                  </a14:imgLayer>
                </a14:imgProps>
              </a:ext>
              <a:ext uri="{28A0092B-C50C-407E-A947-70E740481C1C}">
                <a14:useLocalDpi xmlns:a14="http://schemas.microsoft.com/office/drawing/2010/main" val="0"/>
              </a:ext>
            </a:extLst>
          </a:blip>
          <a:srcRect/>
          <a:stretch/>
        </p:blipFill>
        <p:spPr>
          <a:xfrm>
            <a:off x="1324445" y="0"/>
            <a:ext cx="1747524" cy="2292094"/>
          </a:xfrm>
          <a:prstGeom prst="rect">
            <a:avLst/>
          </a:prstGeom>
        </p:spPr>
      </p:pic>
    </p:spTree>
    <p:extLst>
      <p:ext uri="{BB962C8B-B14F-4D97-AF65-F5344CB8AC3E}">
        <p14:creationId xmlns:p14="http://schemas.microsoft.com/office/powerpoint/2010/main" val="16597565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rtlCol="0" anchor="b"/>
          <a:lstStyle>
            <a:lvl1pPr algn="l" rtl="0">
              <a:defRPr sz="3200"/>
            </a:lvl1pPr>
          </a:lstStyle>
          <a:p>
            <a:pPr rtl="0"/>
            <a:r>
              <a:rPr lang="ru-RU" smtClean="0"/>
              <a:t>Образец заголовка</a:t>
            </a:r>
            <a:endParaRPr lang="ru-RU" dirty="0"/>
          </a:p>
        </p:txBody>
      </p:sp>
      <p:sp>
        <p:nvSpPr>
          <p:cNvPr id="3" name="Рисунок 2"/>
          <p:cNvSpPr>
            <a:spLocks noGrp="1"/>
          </p:cNvSpPr>
          <p:nvPr>
            <p:ph type="pic" idx="1"/>
          </p:nvPr>
        </p:nvSpPr>
        <p:spPr>
          <a:xfrm>
            <a:off x="4654671" y="1600199"/>
            <a:ext cx="6430912" cy="4572001"/>
          </a:xfrm>
        </p:spPr>
        <p:txBody>
          <a:bodyPr tIns="1188720" rtlCol="0">
            <a:normAutofit/>
          </a:bodyPr>
          <a:lstStyle>
            <a:lvl1pPr marL="0" indent="0" algn="ctr" rtl="0">
              <a:buNone/>
              <a:defRPr sz="2000"/>
            </a:lvl1pPr>
            <a:lvl2pPr marL="457200" indent="0" algn="l" rtl="0">
              <a:buNone/>
              <a:defRPr sz="2800"/>
            </a:lvl2pPr>
            <a:lvl3pPr marL="914400" indent="0" algn="l" rtl="0">
              <a:buNone/>
              <a:defRPr sz="2400"/>
            </a:lvl3pPr>
            <a:lvl4pPr marL="1371600" indent="0" algn="l" rtl="0">
              <a:buNone/>
              <a:defRPr sz="2000"/>
            </a:lvl4pPr>
            <a:lvl5pPr marL="1828800" indent="0" algn="l" rtl="0">
              <a:buNone/>
              <a:defRPr sz="2000"/>
            </a:lvl5pPr>
            <a:lvl6pPr marL="2286000" indent="0" algn="l" rtl="0">
              <a:buNone/>
              <a:defRPr sz="2000"/>
            </a:lvl6pPr>
            <a:lvl7pPr marL="2743200" indent="0" algn="l" rtl="0">
              <a:buNone/>
              <a:defRPr sz="2000"/>
            </a:lvl7pPr>
            <a:lvl8pPr marL="3200400" indent="0" algn="l" rtl="0">
              <a:buNone/>
              <a:defRPr sz="2000"/>
            </a:lvl8pPr>
            <a:lvl9pPr marL="3657600" indent="0" algn="l" rtl="0">
              <a:buNone/>
              <a:defRPr sz="2000"/>
            </a:lvl9pPr>
          </a:lstStyle>
          <a:p>
            <a:pPr rtl="0"/>
            <a:r>
              <a:rPr lang="ru-RU" smtClean="0"/>
              <a:t>Вставка рисунка</a:t>
            </a:r>
            <a:endParaRPr lang="ru-RU" dirty="0"/>
          </a:p>
        </p:txBody>
      </p:sp>
      <p:sp>
        <p:nvSpPr>
          <p:cNvPr id="4" name="Текст 3"/>
          <p:cNvSpPr>
            <a:spLocks noGrp="1"/>
          </p:cNvSpPr>
          <p:nvPr>
            <p:ph type="body" sz="half" idx="2"/>
          </p:nvPr>
        </p:nvSpPr>
        <p:spPr>
          <a:xfrm>
            <a:off x="1104900" y="1600200"/>
            <a:ext cx="3396996" cy="4572000"/>
          </a:xfrm>
        </p:spPr>
        <p:txBody>
          <a:bodyPr rtlCol="0">
            <a:normAutofit/>
          </a:bodyPr>
          <a:lstStyle>
            <a:lvl1pPr marL="0" indent="0" algn="l" rtl="0">
              <a:spcBef>
                <a:spcPts val="1200"/>
              </a:spcBef>
              <a:buNone/>
              <a:defRPr sz="1800"/>
            </a:lvl1pPr>
            <a:lvl2pPr marL="457200" indent="0" algn="l" rtl="0">
              <a:buNone/>
              <a:defRPr sz="1400"/>
            </a:lvl2pPr>
            <a:lvl3pPr marL="914400" indent="0" algn="l" rtl="0">
              <a:buNone/>
              <a:defRPr sz="1200"/>
            </a:lvl3pPr>
            <a:lvl4pPr marL="1371600" indent="0" algn="l" rtl="0">
              <a:buNone/>
              <a:defRPr sz="1000"/>
            </a:lvl4pPr>
            <a:lvl5pPr marL="1828800" indent="0" algn="l" rtl="0">
              <a:buNone/>
              <a:defRPr sz="1000"/>
            </a:lvl5pPr>
            <a:lvl6pPr marL="2286000" indent="0" algn="l" rtl="0">
              <a:buNone/>
              <a:defRPr sz="1000"/>
            </a:lvl6pPr>
            <a:lvl7pPr marL="2743200" indent="0" algn="l" rtl="0">
              <a:buNone/>
              <a:defRPr sz="1000"/>
            </a:lvl7pPr>
            <a:lvl8pPr marL="3200400" indent="0" algn="l" rtl="0">
              <a:buNone/>
              <a:defRPr sz="1000"/>
            </a:lvl8pPr>
            <a:lvl9pPr marL="3657600" indent="0" algn="l" rtl="0">
              <a:buNone/>
              <a:defRPr sz="1000"/>
            </a:lvl9pPr>
          </a:lstStyle>
          <a:p>
            <a:pPr lvl="0" rtl="0"/>
            <a:r>
              <a:rPr lang="ru-RU" smtClean="0"/>
              <a:t>Образец текста</a:t>
            </a:r>
          </a:p>
        </p:txBody>
      </p:sp>
      <p:sp>
        <p:nvSpPr>
          <p:cNvPr id="5" name="Дата 4"/>
          <p:cNvSpPr>
            <a:spLocks noGrp="1"/>
          </p:cNvSpPr>
          <p:nvPr>
            <p:ph type="dt" sz="half" idx="10"/>
          </p:nvPr>
        </p:nvSpPr>
        <p:spPr/>
        <p:txBody>
          <a:bodyPr rtlCol="0"/>
          <a:lstStyle>
            <a:lvl1pPr>
              <a:defRPr/>
            </a:lvl1pPr>
          </a:lstStyle>
          <a:p>
            <a:fld id="{E80E4BC3-C763-48AA-8280-ACE59646066A}" type="datetime1">
              <a:rPr lang="ru-RU" smtClean="0"/>
              <a:pPr/>
              <a:t>30.01.2021</a:t>
            </a:fld>
            <a:endParaRPr lang="ru-RU" dirty="0"/>
          </a:p>
        </p:txBody>
      </p:sp>
      <p:sp>
        <p:nvSpPr>
          <p:cNvPr id="6" name="Нижний колонтитул 5"/>
          <p:cNvSpPr>
            <a:spLocks noGrp="1"/>
          </p:cNvSpPr>
          <p:nvPr>
            <p:ph type="ftr" sz="quarter" idx="11"/>
          </p:nvPr>
        </p:nvSpPr>
        <p:spPr/>
        <p:txBody>
          <a:bodyPr rtlCol="0"/>
          <a:lstStyle/>
          <a:p>
            <a:pPr rtl="0"/>
            <a:endParaRPr lang="ru-RU" dirty="0"/>
          </a:p>
        </p:txBody>
      </p:sp>
      <p:sp>
        <p:nvSpPr>
          <p:cNvPr id="7" name="Номер слайда 6"/>
          <p:cNvSpPr>
            <a:spLocks noGrp="1"/>
          </p:cNvSpPr>
          <p:nvPr>
            <p:ph type="sldNum" sz="quarter" idx="12"/>
          </p:nvPr>
        </p:nvSpPr>
        <p:spPr/>
        <p:txBody>
          <a:bodyPr rtlCol="0"/>
          <a:lstStyle/>
          <a:p>
            <a:pPr rtl="0"/>
            <a:fld id="{0FF54DE5-C571-48E8-A5BC-B369434E2F44}" type="slidenum">
              <a:rPr lang="ru-RU" smtClean="0"/>
              <a:t>‹#›</a:t>
            </a:fld>
            <a:endParaRPr lang="ru-RU" dirty="0"/>
          </a:p>
        </p:txBody>
      </p:sp>
    </p:spTree>
    <p:extLst>
      <p:ext uri="{BB962C8B-B14F-4D97-AF65-F5344CB8AC3E}">
        <p14:creationId xmlns:p14="http://schemas.microsoft.com/office/powerpoint/2010/main" val="7696370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rtlCol="0"/>
          <a:lstStyle>
            <a:lvl1pPr rtl="0">
              <a:defRPr/>
            </a:lvl1pPr>
          </a:lstStyle>
          <a:p>
            <a:pPr rtl="0"/>
            <a:r>
              <a:rPr lang="ru-RU" smtClean="0"/>
              <a:t>Образец заголовка</a:t>
            </a:r>
            <a:endParaRPr lang="ru-RU" dirty="0"/>
          </a:p>
        </p:txBody>
      </p:sp>
      <p:sp>
        <p:nvSpPr>
          <p:cNvPr id="3" name="Вертикальный текст 2"/>
          <p:cNvSpPr>
            <a:spLocks noGrp="1"/>
          </p:cNvSpPr>
          <p:nvPr>
            <p:ph type="body" orient="vert" idx="1"/>
          </p:nvPr>
        </p:nvSpPr>
        <p:spPr/>
        <p:txBody>
          <a:bodyPr vert="eaVert" rtlCol="0"/>
          <a:lstStyle/>
          <a:p>
            <a:pPr lvl="0" rtl="0"/>
            <a:r>
              <a:rPr lang="ru-RU" smtClean="0"/>
              <a:t>Образец текста</a:t>
            </a:r>
          </a:p>
          <a:p>
            <a:pPr lvl="1" rtl="0"/>
            <a:r>
              <a:rPr lang="ru-RU" smtClean="0"/>
              <a:t>Второй уровень</a:t>
            </a:r>
          </a:p>
          <a:p>
            <a:pPr lvl="2" rtl="0"/>
            <a:r>
              <a:rPr lang="ru-RU" smtClean="0"/>
              <a:t>Третий уровень</a:t>
            </a:r>
          </a:p>
          <a:p>
            <a:pPr lvl="3" rtl="0"/>
            <a:r>
              <a:rPr lang="ru-RU" smtClean="0"/>
              <a:t>Четвертый уровень</a:t>
            </a:r>
          </a:p>
          <a:p>
            <a:pPr lvl="4" rtl="0"/>
            <a:r>
              <a:rPr lang="ru-RU" smtClean="0"/>
              <a:t>Пятый уровень</a:t>
            </a:r>
            <a:endParaRPr lang="ru-RU" dirty="0"/>
          </a:p>
        </p:txBody>
      </p:sp>
      <p:sp>
        <p:nvSpPr>
          <p:cNvPr id="4" name="Дата 3"/>
          <p:cNvSpPr>
            <a:spLocks noGrp="1"/>
          </p:cNvSpPr>
          <p:nvPr>
            <p:ph type="dt" sz="half" idx="10"/>
          </p:nvPr>
        </p:nvSpPr>
        <p:spPr/>
        <p:txBody>
          <a:bodyPr rtlCol="0"/>
          <a:lstStyle>
            <a:lvl1pPr>
              <a:defRPr/>
            </a:lvl1pPr>
          </a:lstStyle>
          <a:p>
            <a:fld id="{36D72474-459C-42C4-A0ED-A9AD89867D22}" type="datetime1">
              <a:rPr lang="ru-RU" smtClean="0"/>
              <a:pPr/>
              <a:t>30.01.2021</a:t>
            </a:fld>
            <a:endParaRPr lang="ru-RU" dirty="0"/>
          </a:p>
        </p:txBody>
      </p:sp>
      <p:sp>
        <p:nvSpPr>
          <p:cNvPr id="5" name="Нижний колонтитул 4"/>
          <p:cNvSpPr>
            <a:spLocks noGrp="1"/>
          </p:cNvSpPr>
          <p:nvPr>
            <p:ph type="ftr" sz="quarter" idx="11"/>
          </p:nvPr>
        </p:nvSpPr>
        <p:spPr/>
        <p:txBody>
          <a:bodyPr rtlCol="0"/>
          <a:lstStyle/>
          <a:p>
            <a:pPr rtl="0"/>
            <a:endParaRPr lang="ru-RU" dirty="0"/>
          </a:p>
        </p:txBody>
      </p:sp>
      <p:sp>
        <p:nvSpPr>
          <p:cNvPr id="6" name="Номер слайда 5"/>
          <p:cNvSpPr>
            <a:spLocks noGrp="1"/>
          </p:cNvSpPr>
          <p:nvPr>
            <p:ph type="sldNum" sz="quarter" idx="12"/>
          </p:nvPr>
        </p:nvSpPr>
        <p:spPr/>
        <p:txBody>
          <a:bodyPr rtlCol="0"/>
          <a:lstStyle/>
          <a:p>
            <a:pPr rtl="0"/>
            <a:fld id="{0FF54DE5-C571-48E8-A5BC-B369434E2F44}" type="slidenum">
              <a:rPr lang="ru-RU" smtClean="0"/>
              <a:t>‹#›</a:t>
            </a:fld>
            <a:endParaRPr lang="ru-RU" dirty="0"/>
          </a:p>
        </p:txBody>
      </p:sp>
    </p:spTree>
    <p:extLst>
      <p:ext uri="{BB962C8B-B14F-4D97-AF65-F5344CB8AC3E}">
        <p14:creationId xmlns:p14="http://schemas.microsoft.com/office/powerpoint/2010/main" val="20120767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9372600" y="365125"/>
            <a:ext cx="1714500" cy="5811838"/>
          </a:xfrm>
        </p:spPr>
        <p:txBody>
          <a:bodyPr vert="eaVert" rtlCol="0"/>
          <a:lstStyle/>
          <a:p>
            <a:pPr rtl="0"/>
            <a:r>
              <a:rPr lang="ru-RU" smtClean="0"/>
              <a:t>Образец заголовка</a:t>
            </a:r>
            <a:endParaRPr lang="ru-RU" dirty="0"/>
          </a:p>
        </p:txBody>
      </p:sp>
      <p:sp>
        <p:nvSpPr>
          <p:cNvPr id="3" name="Вертикальный текст 2"/>
          <p:cNvSpPr>
            <a:spLocks noGrp="1"/>
          </p:cNvSpPr>
          <p:nvPr>
            <p:ph type="body" orient="vert" idx="1"/>
          </p:nvPr>
        </p:nvSpPr>
        <p:spPr>
          <a:xfrm>
            <a:off x="1104900" y="365125"/>
            <a:ext cx="8098896" cy="5811838"/>
          </a:xfrm>
        </p:spPr>
        <p:txBody>
          <a:bodyPr vert="eaVert" rtlCol="0"/>
          <a:lstStyle/>
          <a:p>
            <a:pPr lvl="0" rtl="0"/>
            <a:r>
              <a:rPr lang="ru-RU" smtClean="0"/>
              <a:t>Образец текста</a:t>
            </a:r>
          </a:p>
          <a:p>
            <a:pPr lvl="1" rtl="0"/>
            <a:r>
              <a:rPr lang="ru-RU" smtClean="0"/>
              <a:t>Второй уровень</a:t>
            </a:r>
          </a:p>
          <a:p>
            <a:pPr lvl="2" rtl="0"/>
            <a:r>
              <a:rPr lang="ru-RU" smtClean="0"/>
              <a:t>Третий уровень</a:t>
            </a:r>
          </a:p>
          <a:p>
            <a:pPr lvl="3" rtl="0"/>
            <a:r>
              <a:rPr lang="ru-RU" smtClean="0"/>
              <a:t>Четвертый уровень</a:t>
            </a:r>
          </a:p>
          <a:p>
            <a:pPr lvl="4" rtl="0"/>
            <a:r>
              <a:rPr lang="ru-RU" smtClean="0"/>
              <a:t>Пятый уровень</a:t>
            </a:r>
            <a:endParaRPr lang="ru-RU" dirty="0"/>
          </a:p>
        </p:txBody>
      </p:sp>
      <p:sp>
        <p:nvSpPr>
          <p:cNvPr id="4" name="Дата 3"/>
          <p:cNvSpPr>
            <a:spLocks noGrp="1"/>
          </p:cNvSpPr>
          <p:nvPr>
            <p:ph type="dt" sz="half" idx="10"/>
          </p:nvPr>
        </p:nvSpPr>
        <p:spPr/>
        <p:txBody>
          <a:bodyPr rtlCol="0"/>
          <a:lstStyle/>
          <a:p>
            <a:pPr rtl="0"/>
            <a:r>
              <a:rPr lang="ru-RU" dirty="0"/>
              <a:t>09.10.2016</a:t>
            </a:r>
          </a:p>
        </p:txBody>
      </p:sp>
      <p:sp>
        <p:nvSpPr>
          <p:cNvPr id="5" name="Нижний колонтитул 4"/>
          <p:cNvSpPr>
            <a:spLocks noGrp="1"/>
          </p:cNvSpPr>
          <p:nvPr>
            <p:ph type="ftr" sz="quarter" idx="11"/>
          </p:nvPr>
        </p:nvSpPr>
        <p:spPr/>
        <p:txBody>
          <a:bodyPr rtlCol="0"/>
          <a:lstStyle/>
          <a:p>
            <a:pPr rtl="0"/>
            <a:endParaRPr lang="ru-RU" dirty="0"/>
          </a:p>
        </p:txBody>
      </p:sp>
      <p:sp>
        <p:nvSpPr>
          <p:cNvPr id="6" name="Номер слайда 5"/>
          <p:cNvSpPr>
            <a:spLocks noGrp="1"/>
          </p:cNvSpPr>
          <p:nvPr>
            <p:ph type="sldNum" sz="quarter" idx="12"/>
          </p:nvPr>
        </p:nvSpPr>
        <p:spPr/>
        <p:txBody>
          <a:bodyPr rtlCol="0"/>
          <a:lstStyle/>
          <a:p>
            <a:pPr rtl="0"/>
            <a:fld id="{0FF54DE5-C571-48E8-A5BC-B369434E2F44}" type="slidenum">
              <a:rPr lang="ru-RU" smtClean="0"/>
              <a:t>‹#›</a:t>
            </a:fld>
            <a:endParaRPr lang="ru-RU" dirty="0"/>
          </a:p>
        </p:txBody>
      </p:sp>
      <p:grpSp>
        <p:nvGrpSpPr>
          <p:cNvPr id="7" name="Группа 6"/>
          <p:cNvGrpSpPr/>
          <p:nvPr/>
        </p:nvGrpSpPr>
        <p:grpSpPr>
          <a:xfrm rot="5400000">
            <a:off x="6514047" y="3228843"/>
            <a:ext cx="5632704" cy="84403"/>
            <a:chOff x="1073150" y="1219201"/>
            <a:chExt cx="10058400" cy="63125"/>
          </a:xfrm>
        </p:grpSpPr>
        <p:cxnSp>
          <p:nvCxnSpPr>
            <p:cNvPr id="8" name="Прямая соединительная линия 7"/>
            <p:cNvCxnSpPr/>
            <p:nvPr/>
          </p:nvCxnSpPr>
          <p:spPr>
            <a:xfrm rot="10800000">
              <a:off x="1073150" y="1219201"/>
              <a:ext cx="10058400" cy="0"/>
            </a:xfrm>
            <a:prstGeom prst="line">
              <a:avLst/>
            </a:prstGeom>
            <a:ln w="38100" cap="flat">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9" name="Прямая соединительная линия 8"/>
            <p:cNvCxnSpPr/>
            <p:nvPr/>
          </p:nvCxnSpPr>
          <p:spPr>
            <a:xfrm rot="10800000">
              <a:off x="1073150" y="1282326"/>
              <a:ext cx="10058400" cy="0"/>
            </a:xfrm>
            <a:prstGeom prst="line">
              <a:avLst/>
            </a:prstGeom>
            <a:ln w="12700" cap="flat">
              <a:solidFill>
                <a:schemeClr val="tx1"/>
              </a:solidFill>
              <a:miter lim="800000"/>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4459271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rtlCol="0"/>
          <a:lstStyle>
            <a:lvl1pPr rtl="0">
              <a:defRPr/>
            </a:lvl1pPr>
          </a:lstStyle>
          <a:p>
            <a:pPr rtl="0"/>
            <a:r>
              <a:rPr lang="ru-RU" smtClean="0"/>
              <a:t>Образец заголовка</a:t>
            </a:r>
            <a:endParaRPr lang="ru-RU" dirty="0"/>
          </a:p>
        </p:txBody>
      </p:sp>
      <p:sp>
        <p:nvSpPr>
          <p:cNvPr id="3" name="Объект 2"/>
          <p:cNvSpPr>
            <a:spLocks noGrp="1"/>
          </p:cNvSpPr>
          <p:nvPr>
            <p:ph idx="1"/>
          </p:nvPr>
        </p:nvSpPr>
        <p:spPr/>
        <p:txBody>
          <a:bodyPr rtlCol="0"/>
          <a:lstStyle/>
          <a:p>
            <a:pPr lvl="0" rtl="0"/>
            <a:r>
              <a:rPr lang="ru-RU" smtClean="0"/>
              <a:t>Образец текста</a:t>
            </a:r>
          </a:p>
          <a:p>
            <a:pPr lvl="1" rtl="0"/>
            <a:r>
              <a:rPr lang="ru-RU" smtClean="0"/>
              <a:t>Второй уровень</a:t>
            </a:r>
          </a:p>
          <a:p>
            <a:pPr lvl="2" rtl="0"/>
            <a:r>
              <a:rPr lang="ru-RU" smtClean="0"/>
              <a:t>Третий уровень</a:t>
            </a:r>
          </a:p>
          <a:p>
            <a:pPr lvl="3" rtl="0"/>
            <a:r>
              <a:rPr lang="ru-RU" smtClean="0"/>
              <a:t>Четвертый уровень</a:t>
            </a:r>
          </a:p>
          <a:p>
            <a:pPr lvl="4" rtl="0"/>
            <a:r>
              <a:rPr lang="ru-RU" smtClean="0"/>
              <a:t>Пятый уровень</a:t>
            </a:r>
            <a:endParaRPr lang="ru-RU" dirty="0"/>
          </a:p>
        </p:txBody>
      </p:sp>
      <p:sp>
        <p:nvSpPr>
          <p:cNvPr id="4" name="Дата 3"/>
          <p:cNvSpPr>
            <a:spLocks noGrp="1"/>
          </p:cNvSpPr>
          <p:nvPr>
            <p:ph type="dt" sz="half" idx="10"/>
          </p:nvPr>
        </p:nvSpPr>
        <p:spPr/>
        <p:txBody>
          <a:bodyPr rtlCol="0"/>
          <a:lstStyle>
            <a:lvl1pPr>
              <a:defRPr/>
            </a:lvl1pPr>
          </a:lstStyle>
          <a:p>
            <a:fld id="{008D2BC5-0E5D-4645-A815-DFCA1A04B5A6}" type="datetime1">
              <a:rPr lang="ru-RU" smtClean="0"/>
              <a:pPr/>
              <a:t>30.01.2021</a:t>
            </a:fld>
            <a:endParaRPr lang="ru-RU" dirty="0"/>
          </a:p>
        </p:txBody>
      </p:sp>
      <p:sp>
        <p:nvSpPr>
          <p:cNvPr id="5" name="Нижний колонтитул 4"/>
          <p:cNvSpPr>
            <a:spLocks noGrp="1"/>
          </p:cNvSpPr>
          <p:nvPr>
            <p:ph type="ftr" sz="quarter" idx="11"/>
          </p:nvPr>
        </p:nvSpPr>
        <p:spPr/>
        <p:txBody>
          <a:bodyPr rtlCol="0"/>
          <a:lstStyle/>
          <a:p>
            <a:pPr rtl="0"/>
            <a:endParaRPr lang="ru-RU" dirty="0"/>
          </a:p>
        </p:txBody>
      </p:sp>
      <p:sp>
        <p:nvSpPr>
          <p:cNvPr id="6" name="Номер слайда 5"/>
          <p:cNvSpPr>
            <a:spLocks noGrp="1"/>
          </p:cNvSpPr>
          <p:nvPr>
            <p:ph type="sldNum" sz="quarter" idx="12"/>
          </p:nvPr>
        </p:nvSpPr>
        <p:spPr/>
        <p:txBody>
          <a:bodyPr rtlCol="0"/>
          <a:lstStyle/>
          <a:p>
            <a:pPr rtl="0"/>
            <a:fld id="{0FF54DE5-C571-48E8-A5BC-B369434E2F44}" type="slidenum">
              <a:rPr lang="ru-RU" smtClean="0"/>
              <a:t>‹#›</a:t>
            </a:fld>
            <a:endParaRPr lang="ru-RU" dirty="0"/>
          </a:p>
        </p:txBody>
      </p:sp>
    </p:spTree>
    <p:extLst>
      <p:ext uri="{BB962C8B-B14F-4D97-AF65-F5344CB8AC3E}">
        <p14:creationId xmlns:p14="http://schemas.microsoft.com/office/powerpoint/2010/main" val="37868768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p:cSld name="Титульный слайд с рисунком">
    <p:spTree>
      <p:nvGrpSpPr>
        <p:cNvPr id="1" name=""/>
        <p:cNvGrpSpPr/>
        <p:nvPr/>
      </p:nvGrpSpPr>
      <p:grpSpPr>
        <a:xfrm>
          <a:off x="0" y="0"/>
          <a:ext cx="0" cy="0"/>
          <a:chOff x="0" y="0"/>
          <a:chExt cx="0" cy="0"/>
        </a:xfrm>
      </p:grpSpPr>
      <p:grpSp>
        <p:nvGrpSpPr>
          <p:cNvPr id="13" name="Группа 12"/>
          <p:cNvGrpSpPr/>
          <p:nvPr/>
        </p:nvGrpSpPr>
        <p:grpSpPr>
          <a:xfrm rot="10800000">
            <a:off x="0" y="5645510"/>
            <a:ext cx="12192000" cy="63125"/>
            <a:chOff x="507492" y="1501519"/>
            <a:chExt cx="8129016" cy="63125"/>
          </a:xfrm>
        </p:grpSpPr>
        <p:cxnSp>
          <p:nvCxnSpPr>
            <p:cNvPr id="17" name="Прямая соединительная линия 16"/>
            <p:cNvCxnSpPr/>
            <p:nvPr/>
          </p:nvCxnSpPr>
          <p:spPr>
            <a:xfrm>
              <a:off x="507492" y="1564644"/>
              <a:ext cx="8129016" cy="0"/>
            </a:xfrm>
            <a:prstGeom prst="line">
              <a:avLst/>
            </a:prstGeom>
            <a:ln w="38100" cap="flat">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18" name="Прямая соединительная линия 17"/>
            <p:cNvCxnSpPr/>
            <p:nvPr/>
          </p:nvCxnSpPr>
          <p:spPr>
            <a:xfrm>
              <a:off x="507492" y="1501519"/>
              <a:ext cx="8129016" cy="0"/>
            </a:xfrm>
            <a:prstGeom prst="line">
              <a:avLst/>
            </a:prstGeom>
            <a:ln w="12700" cap="flat">
              <a:solidFill>
                <a:schemeClr val="tx1"/>
              </a:solidFill>
              <a:miter lim="800000"/>
            </a:ln>
          </p:spPr>
          <p:style>
            <a:lnRef idx="1">
              <a:schemeClr val="accent1"/>
            </a:lnRef>
            <a:fillRef idx="0">
              <a:schemeClr val="accent1"/>
            </a:fillRef>
            <a:effectRef idx="0">
              <a:schemeClr val="accent1"/>
            </a:effectRef>
            <a:fontRef idx="minor">
              <a:schemeClr val="tx1"/>
            </a:fontRef>
          </p:style>
        </p:cxnSp>
      </p:grpSp>
      <p:grpSp>
        <p:nvGrpSpPr>
          <p:cNvPr id="14" name="Группа 13"/>
          <p:cNvGrpSpPr/>
          <p:nvPr/>
        </p:nvGrpSpPr>
        <p:grpSpPr>
          <a:xfrm>
            <a:off x="0" y="1143000"/>
            <a:ext cx="12192000" cy="63125"/>
            <a:chOff x="507492" y="1501519"/>
            <a:chExt cx="8129016" cy="63125"/>
          </a:xfrm>
        </p:grpSpPr>
        <p:cxnSp>
          <p:nvCxnSpPr>
            <p:cNvPr id="15" name="Прямая соединительная линия 14"/>
            <p:cNvCxnSpPr/>
            <p:nvPr/>
          </p:nvCxnSpPr>
          <p:spPr>
            <a:xfrm>
              <a:off x="507492" y="1564644"/>
              <a:ext cx="8129016" cy="0"/>
            </a:xfrm>
            <a:prstGeom prst="line">
              <a:avLst/>
            </a:prstGeom>
            <a:ln w="38100" cap="flat">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16" name="Прямая соединительная линия 15"/>
            <p:cNvCxnSpPr/>
            <p:nvPr/>
          </p:nvCxnSpPr>
          <p:spPr>
            <a:xfrm>
              <a:off x="507492" y="1501519"/>
              <a:ext cx="8129016" cy="0"/>
            </a:xfrm>
            <a:prstGeom prst="line">
              <a:avLst/>
            </a:prstGeom>
            <a:ln w="12700" cap="flat">
              <a:solidFill>
                <a:schemeClr val="tx1"/>
              </a:solidFill>
              <a:miter lim="800000"/>
            </a:ln>
          </p:spPr>
          <p:style>
            <a:lnRef idx="1">
              <a:schemeClr val="accent1"/>
            </a:lnRef>
            <a:fillRef idx="0">
              <a:schemeClr val="accent1"/>
            </a:fillRef>
            <a:effectRef idx="0">
              <a:schemeClr val="accent1"/>
            </a:effectRef>
            <a:fontRef idx="minor">
              <a:schemeClr val="tx1"/>
            </a:fontRef>
          </p:style>
        </p:cxnSp>
      </p:grpSp>
      <p:sp>
        <p:nvSpPr>
          <p:cNvPr id="7" name="Прямоугольник 6"/>
          <p:cNvSpPr/>
          <p:nvPr/>
        </p:nvSpPr>
        <p:spPr>
          <a:xfrm>
            <a:off x="0" y="5778124"/>
            <a:ext cx="12192000" cy="107987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ru-RU" dirty="0"/>
          </a:p>
        </p:txBody>
      </p:sp>
      <p:sp>
        <p:nvSpPr>
          <p:cNvPr id="8" name="Прямоугольник 7"/>
          <p:cNvSpPr/>
          <p:nvPr/>
        </p:nvSpPr>
        <p:spPr>
          <a:xfrm>
            <a:off x="0" y="0"/>
            <a:ext cx="12192000" cy="107987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ru-RU" dirty="0"/>
          </a:p>
        </p:txBody>
      </p:sp>
      <p:sp>
        <p:nvSpPr>
          <p:cNvPr id="2" name="Заголовок 1"/>
          <p:cNvSpPr>
            <a:spLocks noGrp="1"/>
          </p:cNvSpPr>
          <p:nvPr>
            <p:ph type="ctrTitle"/>
          </p:nvPr>
        </p:nvSpPr>
        <p:spPr>
          <a:xfrm>
            <a:off x="1104900" y="2292094"/>
            <a:ext cx="5734050" cy="2219691"/>
          </a:xfrm>
        </p:spPr>
        <p:txBody>
          <a:bodyPr rtlCol="0" anchor="ctr">
            <a:normAutofit/>
          </a:bodyPr>
          <a:lstStyle>
            <a:lvl1pPr algn="l" rtl="0">
              <a:defRPr sz="4400" cap="all" baseline="0"/>
            </a:lvl1pPr>
          </a:lstStyle>
          <a:p>
            <a:pPr rtl="0"/>
            <a:r>
              <a:rPr lang="ru-RU" smtClean="0"/>
              <a:t>Образец заголовка</a:t>
            </a:r>
            <a:endParaRPr lang="ru-RU" dirty="0"/>
          </a:p>
        </p:txBody>
      </p:sp>
      <p:sp>
        <p:nvSpPr>
          <p:cNvPr id="3" name="Подзаголовок 2"/>
          <p:cNvSpPr>
            <a:spLocks noGrp="1"/>
          </p:cNvSpPr>
          <p:nvPr>
            <p:ph type="subTitle" idx="1"/>
          </p:nvPr>
        </p:nvSpPr>
        <p:spPr>
          <a:xfrm>
            <a:off x="1104900" y="4511784"/>
            <a:ext cx="5734050" cy="955565"/>
          </a:xfrm>
        </p:spPr>
        <p:txBody>
          <a:bodyPr rtlCol="0">
            <a:normAutofit/>
          </a:bodyPr>
          <a:lstStyle>
            <a:lvl1pPr marL="0" indent="0" algn="l" rtl="0">
              <a:spcBef>
                <a:spcPts val="0"/>
              </a:spcBef>
              <a:buNone/>
              <a:defRPr sz="1800"/>
            </a:lvl1pPr>
            <a:lvl2pPr marL="457200" indent="0" algn="ctr" rtl="0">
              <a:buNone/>
              <a:defRPr sz="2000"/>
            </a:lvl2pPr>
            <a:lvl3pPr marL="914400" indent="0" algn="ctr" rtl="0">
              <a:buNone/>
              <a:defRPr sz="1800"/>
            </a:lvl3pPr>
            <a:lvl4pPr marL="1371600" indent="0" algn="ctr" rtl="0">
              <a:buNone/>
              <a:defRPr sz="1600"/>
            </a:lvl4pPr>
            <a:lvl5pPr marL="1828800" indent="0" algn="ctr" rtl="0">
              <a:buNone/>
              <a:defRPr sz="1600"/>
            </a:lvl5pPr>
            <a:lvl6pPr marL="2286000" indent="0" algn="ctr" rtl="0">
              <a:buNone/>
              <a:defRPr sz="1600"/>
            </a:lvl6pPr>
            <a:lvl7pPr marL="2743200" indent="0" algn="ctr" rtl="0">
              <a:buNone/>
              <a:defRPr sz="1600"/>
            </a:lvl7pPr>
            <a:lvl8pPr marL="3200400" indent="0" algn="ctr" rtl="0">
              <a:buNone/>
              <a:defRPr sz="1600"/>
            </a:lvl8pPr>
            <a:lvl9pPr marL="3657600" indent="0" algn="ctr" rtl="0">
              <a:buNone/>
              <a:defRPr sz="1600"/>
            </a:lvl9pPr>
          </a:lstStyle>
          <a:p>
            <a:pPr rtl="0"/>
            <a:r>
              <a:rPr lang="ru-RU" smtClean="0"/>
              <a:t>Образец подзаголовка</a:t>
            </a:r>
            <a:endParaRPr lang="ru-RU" dirty="0"/>
          </a:p>
        </p:txBody>
      </p:sp>
      <p:pic>
        <p:nvPicPr>
          <p:cNvPr id="10" name="Рисунок 9"/>
          <p:cNvPicPr>
            <a:picLocks noChangeAspect="1"/>
          </p:cNvPicPr>
          <p:nvPr/>
        </p:nvPicPr>
        <p:blipFill rotWithShape="1">
          <a:blip r:embed="rId2" cstate="print">
            <a:duotone>
              <a:schemeClr val="accent2">
                <a:shade val="45000"/>
                <a:satMod val="135000"/>
              </a:schemeClr>
              <a:prstClr val="white"/>
            </a:duotone>
            <a:extLst>
              <a:ext uri="{BEBA8EAE-BF5A-486C-A8C5-ECC9F3942E4B}">
                <a14:imgProps xmlns:a14="http://schemas.microsoft.com/office/drawing/2010/main">
                  <a14:imgLayer r:embed="rId3">
                    <a14:imgEffect>
                      <a14:saturation sat="30000"/>
                    </a14:imgEffect>
                  </a14:imgLayer>
                </a14:imgProps>
              </a:ext>
              <a:ext uri="{28A0092B-C50C-407E-A947-70E740481C1C}">
                <a14:useLocalDpi xmlns:a14="http://schemas.microsoft.com/office/drawing/2010/main" val="0"/>
              </a:ext>
            </a:extLst>
          </a:blip>
          <a:srcRect/>
          <a:stretch/>
        </p:blipFill>
        <p:spPr>
          <a:xfrm>
            <a:off x="1325880" y="0"/>
            <a:ext cx="1747524" cy="2292094"/>
          </a:xfrm>
          <a:prstGeom prst="rect">
            <a:avLst/>
          </a:prstGeom>
        </p:spPr>
      </p:pic>
      <p:sp>
        <p:nvSpPr>
          <p:cNvPr id="11" name="Рисунок 10"/>
          <p:cNvSpPr>
            <a:spLocks noGrp="1"/>
          </p:cNvSpPr>
          <p:nvPr>
            <p:ph type="pic" sz="quarter" idx="13"/>
          </p:nvPr>
        </p:nvSpPr>
        <p:spPr>
          <a:xfrm>
            <a:off x="6981063" y="1310656"/>
            <a:ext cx="5210937" cy="4208604"/>
          </a:xfrm>
          <a:solidFill>
            <a:schemeClr val="tx1">
              <a:lumMod val="20000"/>
              <a:lumOff val="80000"/>
            </a:schemeClr>
          </a:solidFill>
        </p:spPr>
        <p:txBody>
          <a:bodyPr tIns="1005840" rtlCol="0"/>
          <a:lstStyle>
            <a:lvl1pPr marL="0" indent="0" algn="ctr" rtl="0">
              <a:buNone/>
              <a:defRPr/>
            </a:lvl1pPr>
          </a:lstStyle>
          <a:p>
            <a:pPr rtl="0"/>
            <a:r>
              <a:rPr lang="ru-RU" smtClean="0"/>
              <a:t>Вставка рисунка</a:t>
            </a:r>
            <a:endParaRPr lang="ru-RU" dirty="0"/>
          </a:p>
        </p:txBody>
      </p:sp>
      <p:sp>
        <p:nvSpPr>
          <p:cNvPr id="19" name="Пояснительный текст"/>
          <p:cNvSpPr/>
          <p:nvPr/>
        </p:nvSpPr>
        <p:spPr>
          <a:xfrm>
            <a:off x="12344400" y="0"/>
            <a:ext cx="1295400" cy="6858000"/>
          </a:xfrm>
          <a:prstGeom prst="roundRect">
            <a:avLst>
              <a:gd name="adj" fmla="val 9717"/>
            </a:avLst>
          </a:prstGeom>
          <a:solidFill>
            <a:srgbClr val="A6A6A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rtl="0"/>
            <a:r>
              <a:rPr lang="ru-RU" sz="1100" b="1" i="1" dirty="0">
                <a:latin typeface="Arial" pitchFamily="34" charset="0"/>
                <a:cs typeface="Arial" pitchFamily="34" charset="0"/>
              </a:rPr>
              <a:t>ПРИМЕЧАНИЕ</a:t>
            </a:r>
            <a:endParaRPr lang="ru-RU" sz="1200" b="1" i="1" dirty="0">
              <a:latin typeface="Arial" pitchFamily="34" charset="0"/>
              <a:cs typeface="Arial" pitchFamily="34" charset="0"/>
            </a:endParaRPr>
          </a:p>
          <a:p>
            <a:pPr rtl="0"/>
            <a:r>
              <a:rPr lang="ru-RU" sz="1200" i="1" dirty="0">
                <a:latin typeface="Arial" pitchFamily="34" charset="0"/>
                <a:cs typeface="Arial" pitchFamily="34" charset="0"/>
              </a:rPr>
              <a:t>Чтобы изменить изображение на этом слайде, выберите рисунок и удалите его. Затем нажмите значок "Рисунки" в заполнителе, чтобы вставить изображение.</a:t>
            </a:r>
          </a:p>
        </p:txBody>
      </p:sp>
    </p:spTree>
    <p:extLst>
      <p:ext uri="{BB962C8B-B14F-4D97-AF65-F5344CB8AC3E}">
        <p14:creationId xmlns:p14="http://schemas.microsoft.com/office/powerpoint/2010/main" val="26739436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grpSp>
        <p:nvGrpSpPr>
          <p:cNvPr id="8" name="Группа 7"/>
          <p:cNvGrpSpPr/>
          <p:nvPr/>
        </p:nvGrpSpPr>
        <p:grpSpPr>
          <a:xfrm>
            <a:off x="0" y="2514600"/>
            <a:ext cx="12192000" cy="3194035"/>
            <a:chOff x="647402" y="2514600"/>
            <a:chExt cx="10838688" cy="3194035"/>
          </a:xfrm>
        </p:grpSpPr>
        <p:grpSp>
          <p:nvGrpSpPr>
            <p:cNvPr id="9" name="Группа 8"/>
            <p:cNvGrpSpPr/>
            <p:nvPr/>
          </p:nvGrpSpPr>
          <p:grpSpPr>
            <a:xfrm>
              <a:off x="647402" y="2514600"/>
              <a:ext cx="10838688" cy="63125"/>
              <a:chOff x="507492" y="1501519"/>
              <a:chExt cx="8129016" cy="63125"/>
            </a:xfrm>
          </p:grpSpPr>
          <p:cxnSp>
            <p:nvCxnSpPr>
              <p:cNvPr id="14" name="Прямая соединительная линия 13"/>
              <p:cNvCxnSpPr/>
              <p:nvPr/>
            </p:nvCxnSpPr>
            <p:spPr>
              <a:xfrm>
                <a:off x="507492" y="1564644"/>
                <a:ext cx="8129016" cy="0"/>
              </a:xfrm>
              <a:prstGeom prst="line">
                <a:avLst/>
              </a:prstGeom>
              <a:ln w="38100" cap="flat">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15" name="Прямая соединительная линия 14"/>
              <p:cNvCxnSpPr/>
              <p:nvPr/>
            </p:nvCxnSpPr>
            <p:spPr>
              <a:xfrm>
                <a:off x="507492" y="1501519"/>
                <a:ext cx="8129016" cy="0"/>
              </a:xfrm>
              <a:prstGeom prst="line">
                <a:avLst/>
              </a:prstGeom>
              <a:ln w="12700" cap="flat">
                <a:solidFill>
                  <a:schemeClr val="tx1"/>
                </a:solidFill>
                <a:miter lim="800000"/>
              </a:ln>
            </p:spPr>
            <p:style>
              <a:lnRef idx="1">
                <a:schemeClr val="accent1"/>
              </a:lnRef>
              <a:fillRef idx="0">
                <a:schemeClr val="accent1"/>
              </a:fillRef>
              <a:effectRef idx="0">
                <a:schemeClr val="accent1"/>
              </a:effectRef>
              <a:fontRef idx="minor">
                <a:schemeClr val="tx1"/>
              </a:fontRef>
            </p:style>
          </p:cxnSp>
        </p:grpSp>
        <p:sp>
          <p:nvSpPr>
            <p:cNvPr id="10" name="Прямоугольник 9"/>
            <p:cNvSpPr/>
            <p:nvPr/>
          </p:nvSpPr>
          <p:spPr>
            <a:xfrm>
              <a:off x="647402" y="2640850"/>
              <a:ext cx="10838688" cy="2941536"/>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ru-RU" dirty="0"/>
            </a:p>
          </p:txBody>
        </p:sp>
        <p:grpSp>
          <p:nvGrpSpPr>
            <p:cNvPr id="11" name="Группа 10"/>
            <p:cNvGrpSpPr/>
            <p:nvPr/>
          </p:nvGrpSpPr>
          <p:grpSpPr>
            <a:xfrm rot="10800000">
              <a:off x="647402" y="5645510"/>
              <a:ext cx="10838688" cy="63125"/>
              <a:chOff x="507492" y="1501519"/>
              <a:chExt cx="8129016" cy="63125"/>
            </a:xfrm>
          </p:grpSpPr>
          <p:cxnSp>
            <p:nvCxnSpPr>
              <p:cNvPr id="12" name="Прямая соединительная линия 11"/>
              <p:cNvCxnSpPr/>
              <p:nvPr/>
            </p:nvCxnSpPr>
            <p:spPr>
              <a:xfrm>
                <a:off x="507492" y="1564644"/>
                <a:ext cx="8129016" cy="0"/>
              </a:xfrm>
              <a:prstGeom prst="line">
                <a:avLst/>
              </a:prstGeom>
              <a:ln w="38100" cap="flat">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13" name="Прямая соединительная линия 12"/>
              <p:cNvCxnSpPr/>
              <p:nvPr/>
            </p:nvCxnSpPr>
            <p:spPr>
              <a:xfrm>
                <a:off x="507492" y="1501519"/>
                <a:ext cx="8129016" cy="0"/>
              </a:xfrm>
              <a:prstGeom prst="line">
                <a:avLst/>
              </a:prstGeom>
              <a:ln w="12700" cap="flat">
                <a:solidFill>
                  <a:schemeClr val="tx1"/>
                </a:solidFill>
                <a:miter lim="800000"/>
              </a:ln>
            </p:spPr>
            <p:style>
              <a:lnRef idx="1">
                <a:schemeClr val="accent1"/>
              </a:lnRef>
              <a:fillRef idx="0">
                <a:schemeClr val="accent1"/>
              </a:fillRef>
              <a:effectRef idx="0">
                <a:schemeClr val="accent1"/>
              </a:effectRef>
              <a:fontRef idx="minor">
                <a:schemeClr val="tx1"/>
              </a:fontRef>
            </p:style>
          </p:cxnSp>
        </p:grpSp>
      </p:grpSp>
      <p:sp>
        <p:nvSpPr>
          <p:cNvPr id="2" name="Заголовок 1"/>
          <p:cNvSpPr>
            <a:spLocks noGrp="1"/>
          </p:cNvSpPr>
          <p:nvPr>
            <p:ph type="title"/>
          </p:nvPr>
        </p:nvSpPr>
        <p:spPr>
          <a:xfrm>
            <a:off x="1104899" y="2971806"/>
            <a:ext cx="10071099" cy="1684150"/>
          </a:xfrm>
        </p:spPr>
        <p:txBody>
          <a:bodyPr rtlCol="0" anchor="ctr">
            <a:normAutofit/>
          </a:bodyPr>
          <a:lstStyle>
            <a:lvl1pPr algn="l" rtl="0">
              <a:defRPr sz="4400" cap="all" baseline="0">
                <a:solidFill>
                  <a:schemeClr val="bg1"/>
                </a:solidFill>
              </a:defRPr>
            </a:lvl1pPr>
          </a:lstStyle>
          <a:p>
            <a:pPr rtl="0"/>
            <a:r>
              <a:rPr lang="ru-RU" smtClean="0"/>
              <a:t>Образец заголовка</a:t>
            </a:r>
            <a:endParaRPr lang="ru-RU" dirty="0"/>
          </a:p>
        </p:txBody>
      </p:sp>
      <p:sp>
        <p:nvSpPr>
          <p:cNvPr id="3" name="Замещающий текст 2"/>
          <p:cNvSpPr>
            <a:spLocks noGrp="1"/>
          </p:cNvSpPr>
          <p:nvPr>
            <p:ph type="body" idx="1"/>
          </p:nvPr>
        </p:nvSpPr>
        <p:spPr>
          <a:xfrm>
            <a:off x="1104899" y="4655956"/>
            <a:ext cx="10071099" cy="509750"/>
          </a:xfrm>
        </p:spPr>
        <p:txBody>
          <a:bodyPr rtlCol="0">
            <a:normAutofit/>
          </a:bodyPr>
          <a:lstStyle>
            <a:lvl1pPr marL="0" indent="0" algn="l" rtl="0">
              <a:spcBef>
                <a:spcPts val="0"/>
              </a:spcBef>
              <a:buNone/>
              <a:defRPr sz="1600">
                <a:solidFill>
                  <a:schemeClr val="bg1"/>
                </a:solidFill>
              </a:defRPr>
            </a:lvl1pPr>
            <a:lvl2pPr marL="457200" indent="0" algn="l" rtl="0">
              <a:buNone/>
              <a:defRPr sz="2000">
                <a:solidFill>
                  <a:schemeClr val="tx1">
                    <a:tint val="75000"/>
                  </a:schemeClr>
                </a:solidFill>
              </a:defRPr>
            </a:lvl2pPr>
            <a:lvl3pPr marL="914400" indent="0" algn="l" rtl="0">
              <a:buNone/>
              <a:defRPr sz="1800">
                <a:solidFill>
                  <a:schemeClr val="tx1">
                    <a:tint val="75000"/>
                  </a:schemeClr>
                </a:solidFill>
              </a:defRPr>
            </a:lvl3pPr>
            <a:lvl4pPr marL="1371600" indent="0" algn="l" rtl="0">
              <a:buNone/>
              <a:defRPr sz="1600">
                <a:solidFill>
                  <a:schemeClr val="tx1">
                    <a:tint val="75000"/>
                  </a:schemeClr>
                </a:solidFill>
              </a:defRPr>
            </a:lvl4pPr>
            <a:lvl5pPr marL="1828800" indent="0" algn="l" rtl="0">
              <a:buNone/>
              <a:defRPr sz="1600">
                <a:solidFill>
                  <a:schemeClr val="tx1">
                    <a:tint val="75000"/>
                  </a:schemeClr>
                </a:solidFill>
              </a:defRPr>
            </a:lvl5pPr>
            <a:lvl6pPr marL="2286000" indent="0" algn="l" rtl="0">
              <a:buNone/>
              <a:defRPr sz="1600">
                <a:solidFill>
                  <a:schemeClr val="tx1">
                    <a:tint val="75000"/>
                  </a:schemeClr>
                </a:solidFill>
              </a:defRPr>
            </a:lvl6pPr>
            <a:lvl7pPr marL="2743200" indent="0" algn="l" rtl="0">
              <a:buNone/>
              <a:defRPr sz="1600">
                <a:solidFill>
                  <a:schemeClr val="tx1">
                    <a:tint val="75000"/>
                  </a:schemeClr>
                </a:solidFill>
              </a:defRPr>
            </a:lvl7pPr>
            <a:lvl8pPr marL="3200400" indent="0" algn="l" rtl="0">
              <a:buNone/>
              <a:defRPr sz="1600">
                <a:solidFill>
                  <a:schemeClr val="tx1">
                    <a:tint val="75000"/>
                  </a:schemeClr>
                </a:solidFill>
              </a:defRPr>
            </a:lvl8pPr>
            <a:lvl9pPr marL="3657600" indent="0" algn="l" rtl="0">
              <a:buNone/>
              <a:defRPr sz="1600">
                <a:solidFill>
                  <a:schemeClr val="tx1">
                    <a:tint val="75000"/>
                  </a:schemeClr>
                </a:solidFill>
              </a:defRPr>
            </a:lvl9pPr>
          </a:lstStyle>
          <a:p>
            <a:pPr lvl="0" rtl="0"/>
            <a:r>
              <a:rPr lang="ru-RU" smtClean="0"/>
              <a:t>Образец текста</a:t>
            </a:r>
          </a:p>
        </p:txBody>
      </p:sp>
      <p:sp>
        <p:nvSpPr>
          <p:cNvPr id="4" name="Дата 3"/>
          <p:cNvSpPr>
            <a:spLocks noGrp="1"/>
          </p:cNvSpPr>
          <p:nvPr>
            <p:ph type="dt" sz="half" idx="10"/>
          </p:nvPr>
        </p:nvSpPr>
        <p:spPr/>
        <p:txBody>
          <a:bodyPr rtlCol="0"/>
          <a:lstStyle>
            <a:lvl1pPr>
              <a:defRPr/>
            </a:lvl1pPr>
          </a:lstStyle>
          <a:p>
            <a:fld id="{BF3049B1-F681-4AF5-B948-A3B940E9215A}" type="datetime1">
              <a:rPr lang="ru-RU" smtClean="0"/>
              <a:pPr/>
              <a:t>30.01.2021</a:t>
            </a:fld>
            <a:endParaRPr lang="ru-RU" dirty="0"/>
          </a:p>
        </p:txBody>
      </p:sp>
      <p:sp>
        <p:nvSpPr>
          <p:cNvPr id="5" name="Нижний колонтитул 4"/>
          <p:cNvSpPr>
            <a:spLocks noGrp="1"/>
          </p:cNvSpPr>
          <p:nvPr>
            <p:ph type="ftr" sz="quarter" idx="11"/>
          </p:nvPr>
        </p:nvSpPr>
        <p:spPr/>
        <p:txBody>
          <a:bodyPr rtlCol="0"/>
          <a:lstStyle/>
          <a:p>
            <a:pPr rtl="0"/>
            <a:endParaRPr lang="ru-RU" dirty="0"/>
          </a:p>
        </p:txBody>
      </p:sp>
      <p:sp>
        <p:nvSpPr>
          <p:cNvPr id="6" name="Номер слайда 5"/>
          <p:cNvSpPr>
            <a:spLocks noGrp="1"/>
          </p:cNvSpPr>
          <p:nvPr>
            <p:ph type="sldNum" sz="quarter" idx="12"/>
          </p:nvPr>
        </p:nvSpPr>
        <p:spPr/>
        <p:txBody>
          <a:bodyPr rtlCol="0"/>
          <a:lstStyle/>
          <a:p>
            <a:pPr rtl="0"/>
            <a:fld id="{0FF54DE5-C571-48E8-A5BC-B369434E2F44}" type="slidenum">
              <a:rPr lang="ru-RU" smtClean="0"/>
              <a:t>‹#›</a:t>
            </a:fld>
            <a:endParaRPr lang="ru-RU" dirty="0"/>
          </a:p>
        </p:txBody>
      </p:sp>
      <p:pic>
        <p:nvPicPr>
          <p:cNvPr id="7" name="Рисунок 6"/>
          <p:cNvPicPr>
            <a:picLocks noChangeAspect="1"/>
          </p:cNvPicPr>
          <p:nvPr/>
        </p:nvPicPr>
        <p:blipFill>
          <a:blip r:embed="rId2" cstate="print">
            <a:duotone>
              <a:schemeClr val="accent2">
                <a:shade val="45000"/>
                <a:satMod val="135000"/>
              </a:schemeClr>
              <a:prstClr val="white"/>
            </a:duotone>
            <a:extLst>
              <a:ext uri="{28A0092B-C50C-407E-A947-70E740481C1C}">
                <a14:useLocalDpi xmlns:a14="http://schemas.microsoft.com/office/drawing/2010/main" val="0"/>
              </a:ext>
            </a:extLst>
          </a:blip>
          <a:stretch>
            <a:fillRect/>
          </a:stretch>
        </p:blipFill>
        <p:spPr>
          <a:xfrm>
            <a:off x="1325880" y="0"/>
            <a:ext cx="1783188" cy="2971806"/>
          </a:xfrm>
          <a:prstGeom prst="rect">
            <a:avLst/>
          </a:prstGeom>
        </p:spPr>
      </p:pic>
    </p:spTree>
    <p:extLst>
      <p:ext uri="{BB962C8B-B14F-4D97-AF65-F5344CB8AC3E}">
        <p14:creationId xmlns:p14="http://schemas.microsoft.com/office/powerpoint/2010/main" val="36026788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rtlCol="0"/>
          <a:lstStyle/>
          <a:p>
            <a:pPr rtl="0"/>
            <a:r>
              <a:rPr lang="ru-RU" smtClean="0"/>
              <a:t>Образец заголовка</a:t>
            </a:r>
            <a:endParaRPr lang="ru-RU" dirty="0"/>
          </a:p>
        </p:txBody>
      </p:sp>
      <p:sp>
        <p:nvSpPr>
          <p:cNvPr id="3" name="Объект 2"/>
          <p:cNvSpPr>
            <a:spLocks noGrp="1"/>
          </p:cNvSpPr>
          <p:nvPr>
            <p:ph sz="half" idx="1"/>
          </p:nvPr>
        </p:nvSpPr>
        <p:spPr>
          <a:xfrm>
            <a:off x="1104900" y="1600200"/>
            <a:ext cx="4914900" cy="4571999"/>
          </a:xfrm>
        </p:spPr>
        <p:txBody>
          <a:bodyPr rtlCol="0"/>
          <a:lstStyle>
            <a:lvl5pPr algn="l" rtl="0">
              <a:defRPr/>
            </a:lvl5pPr>
            <a:lvl6pPr algn="l" rtl="0">
              <a:defRPr/>
            </a:lvl6pPr>
            <a:lvl7pPr algn="l" rtl="0">
              <a:defRPr/>
            </a:lvl7pPr>
            <a:lvl8pPr algn="l" rtl="0">
              <a:defRPr/>
            </a:lvl8pPr>
            <a:lvl9pPr algn="l" rtl="0">
              <a:defRPr/>
            </a:lvl9pPr>
          </a:lstStyle>
          <a:p>
            <a:pPr lvl="0" rtl="0"/>
            <a:r>
              <a:rPr lang="ru-RU" smtClean="0"/>
              <a:t>Образец текста</a:t>
            </a:r>
          </a:p>
          <a:p>
            <a:pPr lvl="1" rtl="0"/>
            <a:r>
              <a:rPr lang="ru-RU" smtClean="0"/>
              <a:t>Второй уровень</a:t>
            </a:r>
          </a:p>
          <a:p>
            <a:pPr lvl="2" rtl="0"/>
            <a:r>
              <a:rPr lang="ru-RU" smtClean="0"/>
              <a:t>Третий уровень</a:t>
            </a:r>
          </a:p>
          <a:p>
            <a:pPr lvl="3" rtl="0"/>
            <a:r>
              <a:rPr lang="ru-RU" smtClean="0"/>
              <a:t>Четвертый уровень</a:t>
            </a:r>
          </a:p>
          <a:p>
            <a:pPr lvl="4" rtl="0"/>
            <a:r>
              <a:rPr lang="ru-RU" smtClean="0"/>
              <a:t>Пятый уровень</a:t>
            </a:r>
            <a:endParaRPr lang="ru-RU" dirty="0"/>
          </a:p>
        </p:txBody>
      </p:sp>
      <p:sp>
        <p:nvSpPr>
          <p:cNvPr id="4" name="Объект 3"/>
          <p:cNvSpPr>
            <a:spLocks noGrp="1"/>
          </p:cNvSpPr>
          <p:nvPr>
            <p:ph sz="half" idx="2"/>
          </p:nvPr>
        </p:nvSpPr>
        <p:spPr>
          <a:xfrm>
            <a:off x="6172200" y="1600200"/>
            <a:ext cx="4914900" cy="4571999"/>
          </a:xfrm>
        </p:spPr>
        <p:txBody>
          <a:bodyPr rtlCol="0"/>
          <a:lstStyle>
            <a:lvl5pPr algn="l" rtl="0">
              <a:defRPr/>
            </a:lvl5pPr>
            <a:lvl6pPr algn="l" rtl="0">
              <a:defRPr/>
            </a:lvl6pPr>
            <a:lvl7pPr algn="l" rtl="0">
              <a:defRPr/>
            </a:lvl7pPr>
            <a:lvl8pPr algn="l" rtl="0">
              <a:defRPr/>
            </a:lvl8pPr>
          </a:lstStyle>
          <a:p>
            <a:pPr lvl="0" rtl="0"/>
            <a:r>
              <a:rPr lang="ru-RU" smtClean="0"/>
              <a:t>Образец текста</a:t>
            </a:r>
          </a:p>
          <a:p>
            <a:pPr lvl="1" rtl="0"/>
            <a:r>
              <a:rPr lang="ru-RU" smtClean="0"/>
              <a:t>Второй уровень</a:t>
            </a:r>
          </a:p>
          <a:p>
            <a:pPr lvl="2" rtl="0"/>
            <a:r>
              <a:rPr lang="ru-RU" smtClean="0"/>
              <a:t>Третий уровень</a:t>
            </a:r>
          </a:p>
          <a:p>
            <a:pPr lvl="3" rtl="0"/>
            <a:r>
              <a:rPr lang="ru-RU" smtClean="0"/>
              <a:t>Четвертый уровень</a:t>
            </a:r>
          </a:p>
          <a:p>
            <a:pPr lvl="4" rtl="0"/>
            <a:r>
              <a:rPr lang="ru-RU" smtClean="0"/>
              <a:t>Пятый уровень</a:t>
            </a:r>
            <a:endParaRPr lang="ru-RU" dirty="0"/>
          </a:p>
        </p:txBody>
      </p:sp>
      <p:sp>
        <p:nvSpPr>
          <p:cNvPr id="5" name="Дата 4"/>
          <p:cNvSpPr>
            <a:spLocks noGrp="1"/>
          </p:cNvSpPr>
          <p:nvPr>
            <p:ph type="dt" sz="half" idx="10"/>
          </p:nvPr>
        </p:nvSpPr>
        <p:spPr/>
        <p:txBody>
          <a:bodyPr rtlCol="0"/>
          <a:lstStyle>
            <a:lvl1pPr>
              <a:defRPr/>
            </a:lvl1pPr>
          </a:lstStyle>
          <a:p>
            <a:fld id="{89071334-89C1-48F8-8089-E3D6AA3BB79C}" type="datetime1">
              <a:rPr lang="ru-RU" smtClean="0"/>
              <a:pPr/>
              <a:t>30.01.2021</a:t>
            </a:fld>
            <a:endParaRPr lang="ru-RU" dirty="0"/>
          </a:p>
        </p:txBody>
      </p:sp>
      <p:sp>
        <p:nvSpPr>
          <p:cNvPr id="6" name="Нижний колонтитул 5"/>
          <p:cNvSpPr>
            <a:spLocks noGrp="1"/>
          </p:cNvSpPr>
          <p:nvPr>
            <p:ph type="ftr" sz="quarter" idx="11"/>
          </p:nvPr>
        </p:nvSpPr>
        <p:spPr/>
        <p:txBody>
          <a:bodyPr rtlCol="0"/>
          <a:lstStyle/>
          <a:p>
            <a:pPr rtl="0"/>
            <a:endParaRPr lang="ru-RU" dirty="0"/>
          </a:p>
        </p:txBody>
      </p:sp>
      <p:sp>
        <p:nvSpPr>
          <p:cNvPr id="7" name="Номер слайда 6"/>
          <p:cNvSpPr>
            <a:spLocks noGrp="1"/>
          </p:cNvSpPr>
          <p:nvPr>
            <p:ph type="sldNum" sz="quarter" idx="12"/>
          </p:nvPr>
        </p:nvSpPr>
        <p:spPr/>
        <p:txBody>
          <a:bodyPr rtlCol="0"/>
          <a:lstStyle/>
          <a:p>
            <a:pPr rtl="0"/>
            <a:fld id="{0FF54DE5-C571-48E8-A5BC-B369434E2F44}" type="slidenum">
              <a:rPr lang="ru-RU" smtClean="0"/>
              <a:t>‹#›</a:t>
            </a:fld>
            <a:endParaRPr lang="ru-RU" dirty="0"/>
          </a:p>
        </p:txBody>
      </p:sp>
    </p:spTree>
    <p:extLst>
      <p:ext uri="{BB962C8B-B14F-4D97-AF65-F5344CB8AC3E}">
        <p14:creationId xmlns:p14="http://schemas.microsoft.com/office/powerpoint/2010/main" val="35277910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rtlCol="0"/>
          <a:lstStyle/>
          <a:p>
            <a:pPr rtl="0"/>
            <a:r>
              <a:rPr lang="ru-RU" smtClean="0"/>
              <a:t>Образец заголовка</a:t>
            </a:r>
            <a:endParaRPr lang="ru-RU" dirty="0"/>
          </a:p>
        </p:txBody>
      </p:sp>
      <p:sp>
        <p:nvSpPr>
          <p:cNvPr id="3" name="Текст 2"/>
          <p:cNvSpPr>
            <a:spLocks noGrp="1"/>
          </p:cNvSpPr>
          <p:nvPr>
            <p:ph type="body" idx="1"/>
          </p:nvPr>
        </p:nvSpPr>
        <p:spPr>
          <a:xfrm>
            <a:off x="1104900" y="1600200"/>
            <a:ext cx="4919472" cy="823912"/>
          </a:xfrm>
        </p:spPr>
        <p:txBody>
          <a:bodyPr rtlCol="0" anchor="b"/>
          <a:lstStyle>
            <a:lvl1pPr marL="0" indent="0" algn="l" rtl="0">
              <a:spcBef>
                <a:spcPts val="0"/>
              </a:spcBef>
              <a:buNone/>
              <a:defRPr sz="2400" b="1"/>
            </a:lvl1pPr>
            <a:lvl2pPr marL="457200" indent="0" algn="l" rtl="0">
              <a:buNone/>
              <a:defRPr sz="2000" b="1"/>
            </a:lvl2pPr>
            <a:lvl3pPr marL="914400" indent="0" algn="l" rtl="0">
              <a:buNone/>
              <a:defRPr sz="1800" b="1"/>
            </a:lvl3pPr>
            <a:lvl4pPr marL="1371600" indent="0" algn="l" rtl="0">
              <a:buNone/>
              <a:defRPr sz="1600" b="1"/>
            </a:lvl4pPr>
            <a:lvl5pPr marL="1828800" indent="0" algn="l" rtl="0">
              <a:buNone/>
              <a:defRPr sz="1600" b="1"/>
            </a:lvl5pPr>
            <a:lvl6pPr marL="2286000" indent="0" algn="l" rtl="0">
              <a:buNone/>
              <a:defRPr sz="1600" b="1"/>
            </a:lvl6pPr>
            <a:lvl7pPr marL="2743200" indent="0" algn="l" rtl="0">
              <a:buNone/>
              <a:defRPr sz="1600" b="1"/>
            </a:lvl7pPr>
            <a:lvl8pPr marL="3200400" indent="0" algn="l" rtl="0">
              <a:buNone/>
              <a:defRPr sz="1600" b="1"/>
            </a:lvl8pPr>
            <a:lvl9pPr marL="3657600" indent="0" algn="l" rtl="0">
              <a:buNone/>
              <a:defRPr sz="1600" b="1"/>
            </a:lvl9pPr>
          </a:lstStyle>
          <a:p>
            <a:pPr lvl="0" rtl="0"/>
            <a:r>
              <a:rPr lang="ru-RU" smtClean="0"/>
              <a:t>Образец текста</a:t>
            </a:r>
          </a:p>
        </p:txBody>
      </p:sp>
      <p:sp>
        <p:nvSpPr>
          <p:cNvPr id="4" name="Объект 3"/>
          <p:cNvSpPr>
            <a:spLocks noGrp="1"/>
          </p:cNvSpPr>
          <p:nvPr>
            <p:ph sz="half" idx="2"/>
          </p:nvPr>
        </p:nvSpPr>
        <p:spPr>
          <a:xfrm>
            <a:off x="1104900" y="2424112"/>
            <a:ext cx="4919472" cy="3748088"/>
          </a:xfrm>
        </p:spPr>
        <p:txBody>
          <a:bodyPr rtlCol="0"/>
          <a:lstStyle/>
          <a:p>
            <a:pPr lvl="0" rtl="0"/>
            <a:r>
              <a:rPr lang="ru-RU" smtClean="0"/>
              <a:t>Образец текста</a:t>
            </a:r>
          </a:p>
          <a:p>
            <a:pPr lvl="1" rtl="0"/>
            <a:r>
              <a:rPr lang="ru-RU" smtClean="0"/>
              <a:t>Второй уровень</a:t>
            </a:r>
          </a:p>
          <a:p>
            <a:pPr lvl="2" rtl="0"/>
            <a:r>
              <a:rPr lang="ru-RU" smtClean="0"/>
              <a:t>Третий уровень</a:t>
            </a:r>
          </a:p>
          <a:p>
            <a:pPr lvl="3" rtl="0"/>
            <a:r>
              <a:rPr lang="ru-RU" smtClean="0"/>
              <a:t>Четвертый уровень</a:t>
            </a:r>
          </a:p>
          <a:p>
            <a:pPr lvl="4" rtl="0"/>
            <a:r>
              <a:rPr lang="ru-RU" smtClean="0"/>
              <a:t>Пятый уровень</a:t>
            </a:r>
            <a:endParaRPr lang="ru-RU" dirty="0"/>
          </a:p>
        </p:txBody>
      </p:sp>
      <p:sp>
        <p:nvSpPr>
          <p:cNvPr id="5" name="Текст 4"/>
          <p:cNvSpPr>
            <a:spLocks noGrp="1"/>
          </p:cNvSpPr>
          <p:nvPr>
            <p:ph type="body" sz="quarter" idx="3"/>
          </p:nvPr>
        </p:nvSpPr>
        <p:spPr>
          <a:xfrm>
            <a:off x="6166110" y="1600200"/>
            <a:ext cx="4919472" cy="823912"/>
          </a:xfrm>
        </p:spPr>
        <p:txBody>
          <a:bodyPr rtlCol="0" anchor="b"/>
          <a:lstStyle>
            <a:lvl1pPr marL="0" indent="0" algn="l" rtl="0">
              <a:spcBef>
                <a:spcPts val="0"/>
              </a:spcBef>
              <a:buNone/>
              <a:defRPr sz="2400" b="1"/>
            </a:lvl1pPr>
            <a:lvl2pPr marL="457200" indent="0" algn="l" rtl="0">
              <a:buNone/>
              <a:defRPr sz="2000" b="1"/>
            </a:lvl2pPr>
            <a:lvl3pPr marL="914400" indent="0" algn="l" rtl="0">
              <a:buNone/>
              <a:defRPr sz="1800" b="1"/>
            </a:lvl3pPr>
            <a:lvl4pPr marL="1371600" indent="0" algn="l" rtl="0">
              <a:buNone/>
              <a:defRPr sz="1600" b="1"/>
            </a:lvl4pPr>
            <a:lvl5pPr marL="1828800" indent="0" algn="l" rtl="0">
              <a:buNone/>
              <a:defRPr sz="1600" b="1"/>
            </a:lvl5pPr>
            <a:lvl6pPr marL="2286000" indent="0" algn="l" rtl="0">
              <a:buNone/>
              <a:defRPr sz="1600" b="1"/>
            </a:lvl6pPr>
            <a:lvl7pPr marL="2743200" indent="0" algn="l" rtl="0">
              <a:buNone/>
              <a:defRPr sz="1600" b="1"/>
            </a:lvl7pPr>
            <a:lvl8pPr marL="3200400" indent="0" algn="l" rtl="0">
              <a:buNone/>
              <a:defRPr sz="1600" b="1"/>
            </a:lvl8pPr>
            <a:lvl9pPr marL="3657600" indent="0" algn="l" rtl="0">
              <a:buNone/>
              <a:defRPr sz="1600" b="1"/>
            </a:lvl9pPr>
          </a:lstStyle>
          <a:p>
            <a:pPr lvl="0" rtl="0"/>
            <a:r>
              <a:rPr lang="ru-RU" smtClean="0"/>
              <a:t>Образец текста</a:t>
            </a:r>
          </a:p>
        </p:txBody>
      </p:sp>
      <p:sp>
        <p:nvSpPr>
          <p:cNvPr id="6" name="Объект 5"/>
          <p:cNvSpPr>
            <a:spLocks noGrp="1"/>
          </p:cNvSpPr>
          <p:nvPr>
            <p:ph sz="quarter" idx="4"/>
          </p:nvPr>
        </p:nvSpPr>
        <p:spPr>
          <a:xfrm>
            <a:off x="6166110" y="2424112"/>
            <a:ext cx="4919472" cy="3748088"/>
          </a:xfrm>
        </p:spPr>
        <p:txBody>
          <a:bodyPr rtlCol="0"/>
          <a:lstStyle/>
          <a:p>
            <a:pPr lvl="0" rtl="0"/>
            <a:r>
              <a:rPr lang="ru-RU" smtClean="0"/>
              <a:t>Образец текста</a:t>
            </a:r>
          </a:p>
          <a:p>
            <a:pPr lvl="1" rtl="0"/>
            <a:r>
              <a:rPr lang="ru-RU" smtClean="0"/>
              <a:t>Второй уровень</a:t>
            </a:r>
          </a:p>
          <a:p>
            <a:pPr lvl="2" rtl="0"/>
            <a:r>
              <a:rPr lang="ru-RU" smtClean="0"/>
              <a:t>Третий уровень</a:t>
            </a:r>
          </a:p>
          <a:p>
            <a:pPr lvl="3" rtl="0"/>
            <a:r>
              <a:rPr lang="ru-RU" smtClean="0"/>
              <a:t>Четвертый уровень</a:t>
            </a:r>
          </a:p>
          <a:p>
            <a:pPr lvl="4" rtl="0"/>
            <a:r>
              <a:rPr lang="ru-RU" smtClean="0"/>
              <a:t>Пятый уровень</a:t>
            </a:r>
            <a:endParaRPr lang="ru-RU" dirty="0"/>
          </a:p>
        </p:txBody>
      </p:sp>
      <p:sp>
        <p:nvSpPr>
          <p:cNvPr id="7" name="Дата 6"/>
          <p:cNvSpPr>
            <a:spLocks noGrp="1"/>
          </p:cNvSpPr>
          <p:nvPr>
            <p:ph type="dt" sz="half" idx="10"/>
          </p:nvPr>
        </p:nvSpPr>
        <p:spPr/>
        <p:txBody>
          <a:bodyPr rtlCol="0"/>
          <a:lstStyle>
            <a:lvl1pPr>
              <a:defRPr/>
            </a:lvl1pPr>
          </a:lstStyle>
          <a:p>
            <a:fld id="{3FDCDF3F-3D72-4F56-93A1-9DDD55AB6452}" type="datetime1">
              <a:rPr lang="ru-RU" smtClean="0"/>
              <a:pPr/>
              <a:t>30.01.2021</a:t>
            </a:fld>
            <a:endParaRPr lang="ru-RU" dirty="0"/>
          </a:p>
        </p:txBody>
      </p:sp>
      <p:sp>
        <p:nvSpPr>
          <p:cNvPr id="8" name="Нижний колонтитул 7"/>
          <p:cNvSpPr>
            <a:spLocks noGrp="1"/>
          </p:cNvSpPr>
          <p:nvPr>
            <p:ph type="ftr" sz="quarter" idx="11"/>
          </p:nvPr>
        </p:nvSpPr>
        <p:spPr/>
        <p:txBody>
          <a:bodyPr rtlCol="0"/>
          <a:lstStyle/>
          <a:p>
            <a:pPr rtl="0"/>
            <a:endParaRPr lang="ru-RU" dirty="0"/>
          </a:p>
        </p:txBody>
      </p:sp>
      <p:sp>
        <p:nvSpPr>
          <p:cNvPr id="9" name="Номер слайда 8"/>
          <p:cNvSpPr>
            <a:spLocks noGrp="1"/>
          </p:cNvSpPr>
          <p:nvPr>
            <p:ph type="sldNum" sz="quarter" idx="12"/>
          </p:nvPr>
        </p:nvSpPr>
        <p:spPr/>
        <p:txBody>
          <a:bodyPr rtlCol="0"/>
          <a:lstStyle/>
          <a:p>
            <a:pPr rtl="0"/>
            <a:fld id="{0FF54DE5-C571-48E8-A5BC-B369434E2F44}" type="slidenum">
              <a:rPr lang="ru-RU" smtClean="0"/>
              <a:t>‹#›</a:t>
            </a:fld>
            <a:endParaRPr lang="ru-RU" dirty="0"/>
          </a:p>
        </p:txBody>
      </p:sp>
    </p:spTree>
    <p:extLst>
      <p:ext uri="{BB962C8B-B14F-4D97-AF65-F5344CB8AC3E}">
        <p14:creationId xmlns:p14="http://schemas.microsoft.com/office/powerpoint/2010/main" val="39710161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rtlCol="0"/>
          <a:lstStyle>
            <a:lvl1pPr rtl="0">
              <a:defRPr/>
            </a:lvl1pPr>
          </a:lstStyle>
          <a:p>
            <a:pPr rtl="0"/>
            <a:r>
              <a:rPr lang="ru-RU" smtClean="0"/>
              <a:t>Образец заголовка</a:t>
            </a:r>
            <a:endParaRPr lang="ru-RU" dirty="0"/>
          </a:p>
        </p:txBody>
      </p:sp>
      <p:sp>
        <p:nvSpPr>
          <p:cNvPr id="3" name="Дата 2"/>
          <p:cNvSpPr>
            <a:spLocks noGrp="1"/>
          </p:cNvSpPr>
          <p:nvPr>
            <p:ph type="dt" sz="half" idx="10"/>
          </p:nvPr>
        </p:nvSpPr>
        <p:spPr/>
        <p:txBody>
          <a:bodyPr rtlCol="0"/>
          <a:lstStyle>
            <a:lvl1pPr>
              <a:defRPr/>
            </a:lvl1pPr>
          </a:lstStyle>
          <a:p>
            <a:fld id="{C5C11A32-C44A-4E32-8FFB-D057369B4F61}" type="datetime1">
              <a:rPr lang="ru-RU" smtClean="0"/>
              <a:pPr/>
              <a:t>30.01.2021</a:t>
            </a:fld>
            <a:endParaRPr lang="ru-RU" dirty="0"/>
          </a:p>
        </p:txBody>
      </p:sp>
      <p:sp>
        <p:nvSpPr>
          <p:cNvPr id="4" name="Нижний колонтитул 3"/>
          <p:cNvSpPr>
            <a:spLocks noGrp="1"/>
          </p:cNvSpPr>
          <p:nvPr>
            <p:ph type="ftr" sz="quarter" idx="11"/>
          </p:nvPr>
        </p:nvSpPr>
        <p:spPr/>
        <p:txBody>
          <a:bodyPr rtlCol="0"/>
          <a:lstStyle/>
          <a:p>
            <a:pPr rtl="0"/>
            <a:endParaRPr lang="ru-RU" dirty="0"/>
          </a:p>
        </p:txBody>
      </p:sp>
      <p:sp>
        <p:nvSpPr>
          <p:cNvPr id="5" name="Номер слайда 4"/>
          <p:cNvSpPr>
            <a:spLocks noGrp="1"/>
          </p:cNvSpPr>
          <p:nvPr>
            <p:ph type="sldNum" sz="quarter" idx="12"/>
          </p:nvPr>
        </p:nvSpPr>
        <p:spPr/>
        <p:txBody>
          <a:bodyPr rtlCol="0"/>
          <a:lstStyle/>
          <a:p>
            <a:pPr rtl="0"/>
            <a:fld id="{0FF54DE5-C571-48E8-A5BC-B369434E2F44}" type="slidenum">
              <a:rPr lang="ru-RU" smtClean="0"/>
              <a:t>‹#›</a:t>
            </a:fld>
            <a:endParaRPr lang="ru-RU" dirty="0"/>
          </a:p>
        </p:txBody>
      </p:sp>
    </p:spTree>
    <p:extLst>
      <p:ext uri="{BB962C8B-B14F-4D97-AF65-F5344CB8AC3E}">
        <p14:creationId xmlns:p14="http://schemas.microsoft.com/office/powerpoint/2010/main" val="17581115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rtlCol="0"/>
          <a:lstStyle>
            <a:lvl1pPr>
              <a:defRPr/>
            </a:lvl1pPr>
          </a:lstStyle>
          <a:p>
            <a:fld id="{5E5ECC2E-6DAB-4717-9C53-38589639C202}" type="datetime1">
              <a:rPr lang="ru-RU" smtClean="0"/>
              <a:pPr/>
              <a:t>30.01.2021</a:t>
            </a:fld>
            <a:endParaRPr lang="ru-RU" dirty="0"/>
          </a:p>
        </p:txBody>
      </p:sp>
      <p:sp>
        <p:nvSpPr>
          <p:cNvPr id="3" name="Нижний колонтитул 2"/>
          <p:cNvSpPr>
            <a:spLocks noGrp="1"/>
          </p:cNvSpPr>
          <p:nvPr>
            <p:ph type="ftr" sz="quarter" idx="11"/>
          </p:nvPr>
        </p:nvSpPr>
        <p:spPr/>
        <p:txBody>
          <a:bodyPr rtlCol="0"/>
          <a:lstStyle/>
          <a:p>
            <a:pPr rtl="0"/>
            <a:endParaRPr lang="ru-RU" dirty="0"/>
          </a:p>
        </p:txBody>
      </p:sp>
      <p:sp>
        <p:nvSpPr>
          <p:cNvPr id="4" name="Номер слайда 3"/>
          <p:cNvSpPr>
            <a:spLocks noGrp="1"/>
          </p:cNvSpPr>
          <p:nvPr>
            <p:ph type="sldNum" sz="quarter" idx="12"/>
          </p:nvPr>
        </p:nvSpPr>
        <p:spPr/>
        <p:txBody>
          <a:bodyPr rtlCol="0"/>
          <a:lstStyle/>
          <a:p>
            <a:pPr rtl="0"/>
            <a:fld id="{0FF54DE5-C571-48E8-A5BC-B369434E2F44}" type="slidenum">
              <a:rPr lang="ru-RU" smtClean="0"/>
              <a:t>‹#›</a:t>
            </a:fld>
            <a:endParaRPr lang="ru-RU" dirty="0"/>
          </a:p>
        </p:txBody>
      </p:sp>
    </p:spTree>
    <p:extLst>
      <p:ext uri="{BB962C8B-B14F-4D97-AF65-F5344CB8AC3E}">
        <p14:creationId xmlns:p14="http://schemas.microsoft.com/office/powerpoint/2010/main" val="3024169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rtlCol="0" anchor="b"/>
          <a:lstStyle>
            <a:lvl1pPr algn="l" rtl="0">
              <a:defRPr sz="3200"/>
            </a:lvl1pPr>
          </a:lstStyle>
          <a:p>
            <a:pPr rtl="0"/>
            <a:r>
              <a:rPr lang="ru-RU" smtClean="0"/>
              <a:t>Образец заголовка</a:t>
            </a:r>
            <a:endParaRPr lang="ru-RU" dirty="0"/>
          </a:p>
        </p:txBody>
      </p:sp>
      <p:sp>
        <p:nvSpPr>
          <p:cNvPr id="3" name="Объект 2"/>
          <p:cNvSpPr>
            <a:spLocks noGrp="1"/>
          </p:cNvSpPr>
          <p:nvPr>
            <p:ph idx="1"/>
          </p:nvPr>
        </p:nvSpPr>
        <p:spPr>
          <a:xfrm>
            <a:off x="5641848" y="1600199"/>
            <a:ext cx="5445252" cy="4572001"/>
          </a:xfrm>
        </p:spPr>
        <p:txBody>
          <a:bodyPr rtlCol="0">
            <a:normAutofit/>
          </a:bodyPr>
          <a:lstStyle>
            <a:lvl1pPr algn="l" rtl="0">
              <a:defRPr sz="2000"/>
            </a:lvl1pPr>
            <a:lvl2pPr algn="l" rtl="0">
              <a:defRPr sz="1600"/>
            </a:lvl2pPr>
            <a:lvl3pPr algn="l" rtl="0">
              <a:defRPr sz="1600"/>
            </a:lvl3pPr>
            <a:lvl4pPr algn="l" rtl="0">
              <a:defRPr sz="1400"/>
            </a:lvl4pPr>
            <a:lvl5pPr algn="l" rtl="0">
              <a:defRPr sz="1400"/>
            </a:lvl5pPr>
            <a:lvl6pPr algn="l" rtl="0">
              <a:defRPr sz="1400"/>
            </a:lvl6pPr>
            <a:lvl7pPr algn="l" rtl="0">
              <a:defRPr sz="1400"/>
            </a:lvl7pPr>
            <a:lvl8pPr algn="l" rtl="0">
              <a:defRPr sz="1400"/>
            </a:lvl8pPr>
            <a:lvl9pPr algn="l" rtl="0">
              <a:defRPr sz="1400"/>
            </a:lvl9pPr>
          </a:lstStyle>
          <a:p>
            <a:pPr lvl="0" rtl="0"/>
            <a:r>
              <a:rPr lang="ru-RU" smtClean="0"/>
              <a:t>Образец текста</a:t>
            </a:r>
          </a:p>
          <a:p>
            <a:pPr lvl="1" rtl="0"/>
            <a:r>
              <a:rPr lang="ru-RU" smtClean="0"/>
              <a:t>Второй уровень</a:t>
            </a:r>
          </a:p>
          <a:p>
            <a:pPr lvl="2" rtl="0"/>
            <a:r>
              <a:rPr lang="ru-RU" smtClean="0"/>
              <a:t>Третий уровень</a:t>
            </a:r>
          </a:p>
          <a:p>
            <a:pPr lvl="3" rtl="0"/>
            <a:r>
              <a:rPr lang="ru-RU" smtClean="0"/>
              <a:t>Четвертый уровень</a:t>
            </a:r>
          </a:p>
          <a:p>
            <a:pPr lvl="4" rtl="0"/>
            <a:r>
              <a:rPr lang="ru-RU" smtClean="0"/>
              <a:t>Пятый уровень</a:t>
            </a:r>
            <a:endParaRPr lang="ru-RU" dirty="0"/>
          </a:p>
        </p:txBody>
      </p:sp>
      <p:sp>
        <p:nvSpPr>
          <p:cNvPr id="4" name="Текст 3"/>
          <p:cNvSpPr>
            <a:spLocks noGrp="1"/>
          </p:cNvSpPr>
          <p:nvPr>
            <p:ph type="body" sz="half" idx="2"/>
          </p:nvPr>
        </p:nvSpPr>
        <p:spPr>
          <a:xfrm>
            <a:off x="1104900" y="1600200"/>
            <a:ext cx="4384548" cy="4572000"/>
          </a:xfrm>
        </p:spPr>
        <p:txBody>
          <a:bodyPr rtlCol="0">
            <a:normAutofit/>
          </a:bodyPr>
          <a:lstStyle>
            <a:lvl1pPr marL="0" indent="0" algn="l" rtl="0">
              <a:spcBef>
                <a:spcPts val="1200"/>
              </a:spcBef>
              <a:buNone/>
              <a:defRPr sz="1800"/>
            </a:lvl1pPr>
            <a:lvl2pPr marL="457200" indent="0" algn="l" rtl="0">
              <a:buNone/>
              <a:defRPr sz="1400"/>
            </a:lvl2pPr>
            <a:lvl3pPr marL="914400" indent="0" algn="l" rtl="0">
              <a:buNone/>
              <a:defRPr sz="1200"/>
            </a:lvl3pPr>
            <a:lvl4pPr marL="1371600" indent="0" algn="l" rtl="0">
              <a:buNone/>
              <a:defRPr sz="1000"/>
            </a:lvl4pPr>
            <a:lvl5pPr marL="1828800" indent="0" algn="l" rtl="0">
              <a:buNone/>
              <a:defRPr sz="1000"/>
            </a:lvl5pPr>
            <a:lvl6pPr marL="2286000" indent="0" algn="l" rtl="0">
              <a:buNone/>
              <a:defRPr sz="1000"/>
            </a:lvl6pPr>
            <a:lvl7pPr marL="2743200" indent="0" algn="l" rtl="0">
              <a:buNone/>
              <a:defRPr sz="1000"/>
            </a:lvl7pPr>
            <a:lvl8pPr marL="3200400" indent="0" algn="l" rtl="0">
              <a:buNone/>
              <a:defRPr sz="1000"/>
            </a:lvl8pPr>
            <a:lvl9pPr marL="3657600" indent="0" algn="l" rtl="0">
              <a:buNone/>
              <a:defRPr sz="1000"/>
            </a:lvl9pPr>
          </a:lstStyle>
          <a:p>
            <a:pPr lvl="0" rtl="0"/>
            <a:r>
              <a:rPr lang="ru-RU" smtClean="0"/>
              <a:t>Образец текста</a:t>
            </a:r>
          </a:p>
        </p:txBody>
      </p:sp>
      <p:sp>
        <p:nvSpPr>
          <p:cNvPr id="5" name="Дата 4"/>
          <p:cNvSpPr>
            <a:spLocks noGrp="1"/>
          </p:cNvSpPr>
          <p:nvPr>
            <p:ph type="dt" sz="half" idx="10"/>
          </p:nvPr>
        </p:nvSpPr>
        <p:spPr/>
        <p:txBody>
          <a:bodyPr rtlCol="0"/>
          <a:lstStyle>
            <a:lvl1pPr>
              <a:defRPr/>
            </a:lvl1pPr>
          </a:lstStyle>
          <a:p>
            <a:fld id="{2DC0002A-E6EF-4378-B5A3-22E20EA855B1}" type="datetime1">
              <a:rPr lang="ru-RU" smtClean="0"/>
              <a:pPr/>
              <a:t>30.01.2021</a:t>
            </a:fld>
            <a:endParaRPr lang="ru-RU" dirty="0"/>
          </a:p>
        </p:txBody>
      </p:sp>
      <p:sp>
        <p:nvSpPr>
          <p:cNvPr id="6" name="Нижний колонтитул 5"/>
          <p:cNvSpPr>
            <a:spLocks noGrp="1"/>
          </p:cNvSpPr>
          <p:nvPr>
            <p:ph type="ftr" sz="quarter" idx="11"/>
          </p:nvPr>
        </p:nvSpPr>
        <p:spPr/>
        <p:txBody>
          <a:bodyPr rtlCol="0"/>
          <a:lstStyle/>
          <a:p>
            <a:pPr rtl="0"/>
            <a:endParaRPr lang="ru-RU" dirty="0"/>
          </a:p>
        </p:txBody>
      </p:sp>
      <p:sp>
        <p:nvSpPr>
          <p:cNvPr id="7" name="Номер слайда 6"/>
          <p:cNvSpPr>
            <a:spLocks noGrp="1"/>
          </p:cNvSpPr>
          <p:nvPr>
            <p:ph type="sldNum" sz="quarter" idx="12"/>
          </p:nvPr>
        </p:nvSpPr>
        <p:spPr/>
        <p:txBody>
          <a:bodyPr rtlCol="0"/>
          <a:lstStyle/>
          <a:p>
            <a:pPr rtl="0"/>
            <a:fld id="{0FF54DE5-C571-48E8-A5BC-B369434E2F44}" type="slidenum">
              <a:rPr lang="ru-RU" smtClean="0"/>
              <a:t>‹#›</a:t>
            </a:fld>
            <a:endParaRPr lang="ru-RU" dirty="0"/>
          </a:p>
        </p:txBody>
      </p:sp>
    </p:spTree>
    <p:extLst>
      <p:ext uri="{BB962C8B-B14F-4D97-AF65-F5344CB8AC3E}">
        <p14:creationId xmlns:p14="http://schemas.microsoft.com/office/powerpoint/2010/main" val="37697646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Заполнитель заголовка 1"/>
          <p:cNvSpPr>
            <a:spLocks noGrp="1"/>
          </p:cNvSpPr>
          <p:nvPr>
            <p:ph type="title"/>
          </p:nvPr>
        </p:nvSpPr>
        <p:spPr>
          <a:xfrm>
            <a:off x="1104900" y="76200"/>
            <a:ext cx="9980682" cy="1096962"/>
          </a:xfrm>
          <a:prstGeom prst="rect">
            <a:avLst/>
          </a:prstGeom>
        </p:spPr>
        <p:txBody>
          <a:bodyPr vert="horz" lIns="0" tIns="45720" rIns="0" bIns="45720" rtlCol="0" anchor="b">
            <a:normAutofit/>
          </a:bodyPr>
          <a:lstStyle/>
          <a:p>
            <a:pPr rtl="0"/>
            <a:r>
              <a:rPr lang="ru-RU" dirty="0"/>
              <a:t>Образец заголовка</a:t>
            </a:r>
          </a:p>
        </p:txBody>
      </p:sp>
      <p:sp>
        <p:nvSpPr>
          <p:cNvPr id="3" name="Текст 2"/>
          <p:cNvSpPr>
            <a:spLocks noGrp="1"/>
          </p:cNvSpPr>
          <p:nvPr>
            <p:ph type="body" idx="1"/>
          </p:nvPr>
        </p:nvSpPr>
        <p:spPr>
          <a:xfrm>
            <a:off x="1104900" y="1600200"/>
            <a:ext cx="9982200" cy="4572000"/>
          </a:xfrm>
          <a:prstGeom prst="rect">
            <a:avLst/>
          </a:prstGeom>
        </p:spPr>
        <p:txBody>
          <a:bodyPr vert="horz" lIns="0" tIns="45720" rIns="0" bIns="45720" rtlCol="0">
            <a:normAutofit/>
          </a:bodyPr>
          <a:lstStyle/>
          <a:p>
            <a:pPr lvl="0" rtl="0"/>
            <a:r>
              <a:rPr lang="ru-RU" dirty="0"/>
              <a:t>Образец текста</a:t>
            </a:r>
          </a:p>
          <a:p>
            <a:pPr lvl="1" rtl="0"/>
            <a:r>
              <a:rPr lang="ru-RU" dirty="0"/>
              <a:t>Второй уровень</a:t>
            </a:r>
          </a:p>
          <a:p>
            <a:pPr lvl="2" rtl="0"/>
            <a:r>
              <a:rPr lang="ru-RU" dirty="0"/>
              <a:t>Третий уровень</a:t>
            </a:r>
          </a:p>
          <a:p>
            <a:pPr lvl="3" rtl="0"/>
            <a:r>
              <a:rPr lang="ru-RU" dirty="0"/>
              <a:t>Четвертый уровень</a:t>
            </a:r>
          </a:p>
          <a:p>
            <a:pPr lvl="4" rtl="0"/>
            <a:r>
              <a:rPr lang="ru-RU" dirty="0"/>
              <a:t>Пятый уровень</a:t>
            </a:r>
          </a:p>
          <a:p>
            <a:pPr lvl="5" rtl="0"/>
            <a:r>
              <a:rPr lang="ru-RU" dirty="0"/>
              <a:t>Шестой уровень</a:t>
            </a:r>
          </a:p>
          <a:p>
            <a:pPr lvl="6" rtl="0"/>
            <a:r>
              <a:rPr lang="ru-RU" dirty="0"/>
              <a:t>Седьмой уровень</a:t>
            </a:r>
          </a:p>
          <a:p>
            <a:pPr lvl="7" rtl="0"/>
            <a:r>
              <a:rPr lang="ru-RU" dirty="0"/>
              <a:t>Восьмой уровень</a:t>
            </a:r>
          </a:p>
          <a:p>
            <a:pPr lvl="8" rtl="0"/>
            <a:r>
              <a:rPr lang="ru-RU" dirty="0"/>
              <a:t>Девятый уровень</a:t>
            </a:r>
          </a:p>
        </p:txBody>
      </p:sp>
      <p:sp>
        <p:nvSpPr>
          <p:cNvPr id="4" name="Дата 3"/>
          <p:cNvSpPr>
            <a:spLocks noGrp="1"/>
          </p:cNvSpPr>
          <p:nvPr>
            <p:ph type="dt" sz="half" idx="2"/>
          </p:nvPr>
        </p:nvSpPr>
        <p:spPr>
          <a:xfrm>
            <a:off x="1104899" y="6356351"/>
            <a:ext cx="1829559" cy="365125"/>
          </a:xfrm>
          <a:prstGeom prst="rect">
            <a:avLst/>
          </a:prstGeom>
        </p:spPr>
        <p:txBody>
          <a:bodyPr vert="horz" lIns="0" tIns="45720" rIns="0" bIns="45720" rtlCol="0" anchor="ctr"/>
          <a:lstStyle>
            <a:lvl1pPr algn="l" rtl="0">
              <a:defRPr sz="1200">
                <a:solidFill>
                  <a:schemeClr val="tx1">
                    <a:lumMod val="60000"/>
                    <a:lumOff val="40000"/>
                  </a:schemeClr>
                </a:solidFill>
              </a:defRPr>
            </a:lvl1pPr>
          </a:lstStyle>
          <a:p>
            <a:fld id="{A42E0B6C-3F58-4527-A133-F91FB65EBC2F}" type="datetime1">
              <a:rPr lang="ru-RU" smtClean="0"/>
              <a:pPr/>
              <a:t>30.01.2021</a:t>
            </a:fld>
            <a:endParaRPr lang="ru-RU" dirty="0"/>
          </a:p>
        </p:txBody>
      </p:sp>
      <p:sp>
        <p:nvSpPr>
          <p:cNvPr id="5" name="Нижний колонтитул 4"/>
          <p:cNvSpPr>
            <a:spLocks noGrp="1"/>
          </p:cNvSpPr>
          <p:nvPr>
            <p:ph type="ftr" sz="quarter" idx="3"/>
          </p:nvPr>
        </p:nvSpPr>
        <p:spPr>
          <a:xfrm>
            <a:off x="2934459" y="6356350"/>
            <a:ext cx="6323082" cy="365126"/>
          </a:xfrm>
          <a:prstGeom prst="rect">
            <a:avLst/>
          </a:prstGeom>
        </p:spPr>
        <p:txBody>
          <a:bodyPr vert="horz" lIns="0" tIns="45720" rIns="0" bIns="45720" rtlCol="0" anchor="ctr"/>
          <a:lstStyle>
            <a:lvl1pPr algn="ctr" rtl="0">
              <a:defRPr sz="1200">
                <a:solidFill>
                  <a:schemeClr val="tx1">
                    <a:lumMod val="60000"/>
                    <a:lumOff val="40000"/>
                  </a:schemeClr>
                </a:solidFill>
              </a:defRPr>
            </a:lvl1pPr>
          </a:lstStyle>
          <a:p>
            <a:pPr rtl="0"/>
            <a:endParaRPr lang="ru-RU" dirty="0"/>
          </a:p>
        </p:txBody>
      </p:sp>
      <p:sp>
        <p:nvSpPr>
          <p:cNvPr id="6" name="Номер слайда 5"/>
          <p:cNvSpPr>
            <a:spLocks noGrp="1"/>
          </p:cNvSpPr>
          <p:nvPr>
            <p:ph type="sldNum" sz="quarter" idx="4"/>
          </p:nvPr>
        </p:nvSpPr>
        <p:spPr>
          <a:xfrm>
            <a:off x="9256782" y="6356351"/>
            <a:ext cx="1828800" cy="365125"/>
          </a:xfrm>
          <a:prstGeom prst="rect">
            <a:avLst/>
          </a:prstGeom>
        </p:spPr>
        <p:txBody>
          <a:bodyPr vert="horz" lIns="0" tIns="45720" rIns="0" bIns="45720" rtlCol="0" anchor="ctr"/>
          <a:lstStyle>
            <a:lvl1pPr algn="r" rtl="0">
              <a:defRPr sz="1200">
                <a:solidFill>
                  <a:schemeClr val="tx1">
                    <a:lumMod val="60000"/>
                    <a:lumOff val="40000"/>
                  </a:schemeClr>
                </a:solidFill>
              </a:defRPr>
            </a:lvl1pPr>
          </a:lstStyle>
          <a:p>
            <a:fld id="{0FF54DE5-C571-48E8-A5BC-B369434E2F44}" type="slidenum">
              <a:rPr lang="ru-RU" smtClean="0"/>
              <a:pPr/>
              <a:t>‹#›</a:t>
            </a:fld>
            <a:endParaRPr lang="ru-RU" dirty="0"/>
          </a:p>
        </p:txBody>
      </p:sp>
      <p:grpSp>
        <p:nvGrpSpPr>
          <p:cNvPr id="15" name="Группа 14"/>
          <p:cNvGrpSpPr/>
          <p:nvPr/>
        </p:nvGrpSpPr>
        <p:grpSpPr>
          <a:xfrm>
            <a:off x="1103376" y="1219201"/>
            <a:ext cx="9985248" cy="84403"/>
            <a:chOff x="1073150" y="1219201"/>
            <a:chExt cx="10058400" cy="63125"/>
          </a:xfrm>
        </p:grpSpPr>
        <p:cxnSp>
          <p:nvCxnSpPr>
            <p:cNvPr id="13" name="Прямая соединительная линия 12"/>
            <p:cNvCxnSpPr/>
            <p:nvPr/>
          </p:nvCxnSpPr>
          <p:spPr>
            <a:xfrm rot="10800000">
              <a:off x="1073150" y="1219201"/>
              <a:ext cx="10058400" cy="0"/>
            </a:xfrm>
            <a:prstGeom prst="line">
              <a:avLst/>
            </a:prstGeom>
            <a:ln w="38100" cap="flat">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14" name="Прямая соединительная линия 13"/>
            <p:cNvCxnSpPr/>
            <p:nvPr/>
          </p:nvCxnSpPr>
          <p:spPr>
            <a:xfrm rot="10800000">
              <a:off x="1073150" y="1282326"/>
              <a:ext cx="10058400" cy="0"/>
            </a:xfrm>
            <a:prstGeom prst="line">
              <a:avLst/>
            </a:prstGeom>
            <a:ln w="12700" cap="flat">
              <a:solidFill>
                <a:schemeClr val="tx1"/>
              </a:solidFill>
              <a:miter lim="800000"/>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34625105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xStyles>
    <p:titleStyle>
      <a:lvl1pPr algn="l" defTabSz="914400" rtl="0" eaLnBrk="1" latinLnBrk="0" hangingPunct="1">
        <a:lnSpc>
          <a:spcPct val="90000"/>
        </a:lnSpc>
        <a:spcBef>
          <a:spcPct val="0"/>
        </a:spcBef>
        <a:buNone/>
        <a:defRPr sz="28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800"/>
        </a:spcBef>
        <a:buFont typeface="Wingdings" panose="05000000000000000000" pitchFamily="2" charset="2"/>
        <a:buChar char="§"/>
        <a:defRPr sz="2000" kern="1200">
          <a:solidFill>
            <a:schemeClr val="tx1"/>
          </a:solidFill>
          <a:latin typeface="+mn-lt"/>
          <a:ea typeface="+mn-ea"/>
          <a:cs typeface="+mn-cs"/>
        </a:defRPr>
      </a:lvl1pPr>
      <a:lvl2pPr marL="685800" indent="-228600" algn="l" defTabSz="914400" rtl="0" eaLnBrk="1" latinLnBrk="0" hangingPunct="1">
        <a:lnSpc>
          <a:spcPct val="90000"/>
        </a:lnSpc>
        <a:spcBef>
          <a:spcPts val="600"/>
        </a:spcBef>
        <a:buFont typeface="Wingdings" panose="05000000000000000000" pitchFamily="2" charset="2"/>
        <a:buChar char="§"/>
        <a:defRPr sz="1600" kern="1200">
          <a:solidFill>
            <a:schemeClr val="tx1"/>
          </a:solidFill>
          <a:latin typeface="+mn-lt"/>
          <a:ea typeface="+mn-ea"/>
          <a:cs typeface="+mn-cs"/>
        </a:defRPr>
      </a:lvl2pPr>
      <a:lvl3pPr marL="1143000" indent="-228600" algn="l" defTabSz="914400" rtl="0" eaLnBrk="1" latinLnBrk="0" hangingPunct="1">
        <a:lnSpc>
          <a:spcPct val="90000"/>
        </a:lnSpc>
        <a:spcBef>
          <a:spcPts val="600"/>
        </a:spcBef>
        <a:buFont typeface="Wingdings" panose="05000000000000000000" pitchFamily="2" charset="2"/>
        <a:buChar char="§"/>
        <a:defRPr sz="1400" kern="1200">
          <a:solidFill>
            <a:schemeClr val="tx1"/>
          </a:solidFill>
          <a:latin typeface="+mn-lt"/>
          <a:ea typeface="+mn-ea"/>
          <a:cs typeface="+mn-cs"/>
        </a:defRPr>
      </a:lvl3pPr>
      <a:lvl4pPr marL="1600200" indent="-228600" algn="l" defTabSz="914400" rtl="0" eaLnBrk="1" latinLnBrk="0" hangingPunct="1">
        <a:lnSpc>
          <a:spcPct val="90000"/>
        </a:lnSpc>
        <a:spcBef>
          <a:spcPts val="600"/>
        </a:spcBef>
        <a:buFont typeface="Wingdings" panose="05000000000000000000" pitchFamily="2" charset="2"/>
        <a:buChar char="§"/>
        <a:defRPr sz="1400" kern="1200">
          <a:solidFill>
            <a:schemeClr val="tx1"/>
          </a:solidFill>
          <a:latin typeface="+mn-lt"/>
          <a:ea typeface="+mn-ea"/>
          <a:cs typeface="+mn-cs"/>
        </a:defRPr>
      </a:lvl4pPr>
      <a:lvl5pPr marL="2057400" indent="-228600" algn="l" defTabSz="914400" rtl="0" eaLnBrk="1" latinLnBrk="0" hangingPunct="1">
        <a:lnSpc>
          <a:spcPct val="90000"/>
        </a:lnSpc>
        <a:spcBef>
          <a:spcPts val="600"/>
        </a:spcBef>
        <a:buFont typeface="Wingdings" panose="05000000000000000000" pitchFamily="2" charset="2"/>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Wingdings" panose="05000000000000000000" pitchFamily="2" charset="2"/>
        <a:buChar char="§"/>
        <a:defRPr sz="14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Wingdings" panose="05000000000000000000" pitchFamily="2" charset="2"/>
        <a:buChar char="§"/>
        <a:defRPr sz="14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Wingdings" panose="05000000000000000000" pitchFamily="2" charset="2"/>
        <a:buChar char="§"/>
        <a:defRPr sz="14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Wingdings" panose="05000000000000000000" pitchFamily="2" charset="2"/>
        <a:buChar char="§"/>
        <a:defRPr sz="1400" kern="120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pos="696">
          <p15:clr>
            <a:srgbClr val="F26B43"/>
          </p15:clr>
        </p15:guide>
        <p15:guide id="2" pos="6984">
          <p15:clr>
            <a:srgbClr val="F26B43"/>
          </p15:clr>
        </p15:guide>
        <p15:guide id="3" orient="horz" pos="1008">
          <p15:clr>
            <a:srgbClr val="F26B43"/>
          </p15:clr>
        </p15:guide>
        <p15:guide id="4" orient="horz" pos="3888">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Заголовок 5"/>
          <p:cNvSpPr>
            <a:spLocks noGrp="1"/>
          </p:cNvSpPr>
          <p:nvPr>
            <p:ph type="ctrTitle"/>
          </p:nvPr>
        </p:nvSpPr>
        <p:spPr>
          <a:xfrm>
            <a:off x="1104900" y="2292094"/>
            <a:ext cx="5427705" cy="2219691"/>
          </a:xfrm>
        </p:spPr>
        <p:txBody>
          <a:bodyPr rtlCol="0" anchor="ctr"/>
          <a:lstStyle/>
          <a:p>
            <a:pPr algn="ctr" rtl="0"/>
            <a:r>
              <a:rPr lang="ru-RU" dirty="0" smtClean="0"/>
              <a:t>Родительское собрание</a:t>
            </a:r>
            <a:endParaRPr lang="ru-RU" dirty="0"/>
          </a:p>
        </p:txBody>
      </p:sp>
      <p:sp>
        <p:nvSpPr>
          <p:cNvPr id="7" name="Подзаголовок 6"/>
          <p:cNvSpPr>
            <a:spLocks noGrp="1"/>
          </p:cNvSpPr>
          <p:nvPr>
            <p:ph type="subTitle" idx="1"/>
          </p:nvPr>
        </p:nvSpPr>
        <p:spPr>
          <a:xfrm>
            <a:off x="1104900" y="4389120"/>
            <a:ext cx="5734050" cy="1078229"/>
          </a:xfrm>
        </p:spPr>
        <p:txBody>
          <a:bodyPr rtlCol="0">
            <a:noAutofit/>
          </a:bodyPr>
          <a:lstStyle/>
          <a:p>
            <a:pPr algn="ctr" rtl="0"/>
            <a:r>
              <a:rPr lang="ru-RU" sz="2400" dirty="0" smtClean="0"/>
              <a:t>Ответственность родителей за организацию свободного времени и досуг детей вне школы</a:t>
            </a:r>
            <a:endParaRPr lang="ru-RU" sz="2400" dirty="0"/>
          </a:p>
        </p:txBody>
      </p:sp>
      <p:pic>
        <p:nvPicPr>
          <p:cNvPr id="4" name="Рисунок 3" descr="Открытая книга на столе, размытые полки с книгами на заднем плане" title="Образец рисунка"/>
          <p:cNvPicPr>
            <a:picLocks noGrp="1" noChangeAspect="1"/>
          </p:cNvPicPr>
          <p:nvPr>
            <p:ph type="pic" sz="quarter" idx="13"/>
          </p:nvPr>
        </p:nvPicPr>
        <p:blipFill>
          <a:blip r:embed="rId2" cstate="print">
            <a:extLst>
              <a:ext uri="{28A0092B-C50C-407E-A947-70E740481C1C}">
                <a14:useLocalDpi xmlns:a14="http://schemas.microsoft.com/office/drawing/2010/main" val="0"/>
              </a:ext>
            </a:extLst>
          </a:blip>
          <a:srcRect l="8890" r="8890"/>
          <a:stretch>
            <a:fillRect/>
          </a:stretch>
        </p:blipFill>
        <p:spPr/>
      </p:pic>
    </p:spTree>
    <p:extLst>
      <p:ext uri="{BB962C8B-B14F-4D97-AF65-F5344CB8AC3E}">
        <p14:creationId xmlns:p14="http://schemas.microsoft.com/office/powerpoint/2010/main" val="16521339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Заголовок 12"/>
          <p:cNvSpPr>
            <a:spLocks noGrp="1"/>
          </p:cNvSpPr>
          <p:nvPr>
            <p:ph type="title"/>
          </p:nvPr>
        </p:nvSpPr>
        <p:spPr/>
        <p:txBody>
          <a:bodyPr rtlCol="0"/>
          <a:lstStyle/>
          <a:p>
            <a:pPr algn="ctr" rtl="0"/>
            <a:r>
              <a:rPr lang="ru-RU" dirty="0" smtClean="0"/>
              <a:t>Памятка о контроле за времяпровождением ребенка</a:t>
            </a:r>
            <a:endParaRPr lang="ru-RU" dirty="0"/>
          </a:p>
        </p:txBody>
      </p:sp>
      <p:sp>
        <p:nvSpPr>
          <p:cNvPr id="14" name="Объект 13"/>
          <p:cNvSpPr>
            <a:spLocks noGrp="1"/>
          </p:cNvSpPr>
          <p:nvPr>
            <p:ph idx="1"/>
          </p:nvPr>
        </p:nvSpPr>
        <p:spPr>
          <a:xfrm>
            <a:off x="1104900" y="1534886"/>
            <a:ext cx="9982200" cy="4572000"/>
          </a:xfrm>
        </p:spPr>
        <p:txBody>
          <a:bodyPr rtlCol="0">
            <a:normAutofit/>
          </a:bodyPr>
          <a:lstStyle/>
          <a:p>
            <a:pPr marL="0" indent="0">
              <a:buNone/>
            </a:pPr>
            <a:r>
              <a:rPr lang="ru-RU" dirty="0">
                <a:latin typeface="Arial Black" panose="020B0A04020102020204" pitchFamily="34" charset="0"/>
              </a:rPr>
              <a:t>Уважаемые родители! Ваша основная задача - обеспечить комплексную безопасность своих несовершеннолетних детей:</a:t>
            </a:r>
          </a:p>
          <a:p>
            <a:r>
              <a:rPr lang="ru-RU" dirty="0">
                <a:latin typeface="Arial Black" panose="020B0A04020102020204" pitchFamily="34" charset="0"/>
              </a:rPr>
              <a:t>- соблюдать требования пожарной безопасности;</a:t>
            </a:r>
          </a:p>
          <a:p>
            <a:r>
              <a:rPr lang="ru-RU" dirty="0">
                <a:latin typeface="Arial Black" panose="020B0A04020102020204" pitchFamily="34" charset="0"/>
              </a:rPr>
              <a:t>- не оставлять детей без присмотра взрослых;</a:t>
            </a:r>
          </a:p>
          <a:p>
            <a:r>
              <a:rPr lang="ru-RU" dirty="0">
                <a:latin typeface="Arial Black" panose="020B0A04020102020204" pitchFamily="34" charset="0"/>
              </a:rPr>
              <a:t>- контролировать времяпровождение несовершеннолетних детей;</a:t>
            </a:r>
          </a:p>
          <a:p>
            <a:r>
              <a:rPr lang="ru-RU" dirty="0">
                <a:latin typeface="Arial Black" panose="020B0A04020102020204" pitchFamily="34" charset="0"/>
              </a:rPr>
              <a:t>- планировать  и организовывать досуг несовершеннолетних, проводить с детьми разъяснительные беседы;</a:t>
            </a:r>
          </a:p>
          <a:p>
            <a:r>
              <a:rPr lang="ru-RU" dirty="0">
                <a:latin typeface="Arial Black" panose="020B0A04020102020204" pitchFamily="34" charset="0"/>
              </a:rPr>
              <a:t>- располагать  информацией о местонахождении ребёнка в течение дня;</a:t>
            </a:r>
          </a:p>
          <a:p>
            <a:r>
              <a:rPr lang="ru-RU" dirty="0">
                <a:latin typeface="Arial Black" panose="020B0A04020102020204" pitchFamily="34" charset="0"/>
              </a:rPr>
              <a:t>- обращать внимание на окружение ребёнка,  знать  адреса и телефоны друзей</a:t>
            </a:r>
            <a:r>
              <a:rPr lang="ru-RU" dirty="0" smtClean="0">
                <a:latin typeface="Arial Black" panose="020B0A04020102020204" pitchFamily="34" charset="0"/>
              </a:rPr>
              <a:t>.</a:t>
            </a:r>
            <a:endParaRPr lang="ru-RU" dirty="0">
              <a:latin typeface="Arial Black" panose="020B0A04020102020204" pitchFamily="34" charset="0"/>
            </a:endParaRPr>
          </a:p>
        </p:txBody>
      </p:sp>
    </p:spTree>
    <p:extLst>
      <p:ext uri="{BB962C8B-B14F-4D97-AF65-F5344CB8AC3E}">
        <p14:creationId xmlns:p14="http://schemas.microsoft.com/office/powerpoint/2010/main" val="16542553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gn="ctr"/>
            <a:r>
              <a:rPr lang="ru-RU" dirty="0"/>
              <a:t>О необходимости контроля за времяпровождением ребенка</a:t>
            </a:r>
            <a:br>
              <a:rPr lang="ru-RU" dirty="0"/>
            </a:br>
            <a:endParaRPr lang="ru-RU" dirty="0"/>
          </a:p>
        </p:txBody>
      </p:sp>
      <p:sp>
        <p:nvSpPr>
          <p:cNvPr id="3" name="Объект 2"/>
          <p:cNvSpPr>
            <a:spLocks noGrp="1"/>
          </p:cNvSpPr>
          <p:nvPr>
            <p:ph idx="1"/>
          </p:nvPr>
        </p:nvSpPr>
        <p:spPr/>
        <p:txBody>
          <a:bodyPr>
            <a:normAutofit lnSpcReduction="10000"/>
          </a:bodyPr>
          <a:lstStyle/>
          <a:p>
            <a:r>
              <a:rPr lang="ru-RU" b="1" dirty="0"/>
              <a:t>1. Постоянно обращайте внимание на ответственное отношение к сохранности личных вещей, в том числе мобильных телефонов, велосипедов и к появлению у них новых вещей, которых вы не приобретали.</a:t>
            </a:r>
          </a:p>
          <a:p>
            <a:r>
              <a:rPr lang="ru-RU" b="1" dirty="0"/>
              <a:t>2. Требуйте от своих детей ношения в темное время суток </a:t>
            </a:r>
            <a:r>
              <a:rPr lang="ru-RU" b="1" dirty="0" err="1"/>
              <a:t>световозвращающих</a:t>
            </a:r>
            <a:r>
              <a:rPr lang="ru-RU" b="1" dirty="0"/>
              <a:t> элементов (</a:t>
            </a:r>
            <a:r>
              <a:rPr lang="ru-RU" b="1" dirty="0" err="1"/>
              <a:t>фликеров</a:t>
            </a:r>
            <a:r>
              <a:rPr lang="ru-RU" b="1" dirty="0"/>
              <a:t>). Жизнь и здоровье детей гораздо дороже стоимости </a:t>
            </a:r>
            <a:r>
              <a:rPr lang="ru-RU" b="1" dirty="0" err="1"/>
              <a:t>фликера</a:t>
            </a:r>
            <a:r>
              <a:rPr lang="ru-RU" b="1" dirty="0"/>
              <a:t>. Объясняйте детям, что при переходе проезжей части необходимо быть максимально внимательным и начинать переход только после остановки транспорта. Не думайте, что беда приходит в семьи только других.</a:t>
            </a:r>
          </a:p>
          <a:p>
            <a:r>
              <a:rPr lang="ru-RU" b="1" dirty="0"/>
              <a:t>3. Не допускайте бесцельного, бесконтрольного времяпровождения детей на улице. Рано или поздно это приведет к совершению правонарушений. В любой момент времени вы должны знать где, с кем находится ваш ребенок, чем занимается. Круг общения своего сына либо дочери вы должны знать с именами и фамилиями, адресами и телефонами.</a:t>
            </a:r>
          </a:p>
          <a:p>
            <a:endParaRPr lang="ru-RU" b="1" dirty="0"/>
          </a:p>
        </p:txBody>
      </p:sp>
    </p:spTree>
    <p:extLst>
      <p:ext uri="{BB962C8B-B14F-4D97-AF65-F5344CB8AC3E}">
        <p14:creationId xmlns:p14="http://schemas.microsoft.com/office/powerpoint/2010/main" val="27094800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gn="ctr"/>
            <a:r>
              <a:rPr lang="ru-RU" dirty="0"/>
              <a:t>О необходимости контроля за времяпровождением ребенка</a:t>
            </a:r>
            <a:br>
              <a:rPr lang="ru-RU" dirty="0"/>
            </a:br>
            <a:endParaRPr lang="ru-RU" dirty="0"/>
          </a:p>
        </p:txBody>
      </p:sp>
      <p:sp>
        <p:nvSpPr>
          <p:cNvPr id="3" name="Объект 2"/>
          <p:cNvSpPr>
            <a:spLocks noGrp="1"/>
          </p:cNvSpPr>
          <p:nvPr>
            <p:ph idx="1"/>
          </p:nvPr>
        </p:nvSpPr>
        <p:spPr/>
        <p:txBody>
          <a:bodyPr/>
          <a:lstStyle/>
          <a:p>
            <a:r>
              <a:rPr lang="ru-RU" b="1" dirty="0"/>
              <a:t>4. Не допускайте нахождения ребенка вне дома в позднее время суток и в ночное время. Если сын или дочь отпрашиваются переночевать у друзей либо знакомых, будьте уверены, что ничего хорошего от этого Вам ждать не придется. Как правило, в таких ситуациях ваш ребенок хочет бесконтрольно и весело провести время. Большая часть преступлений подростками совершаются именно в позднее и ночное время, а также ваши дети сами могут стать жертвой преступления.</a:t>
            </a:r>
          </a:p>
          <a:p>
            <a:r>
              <a:rPr lang="ru-RU" b="1" dirty="0"/>
              <a:t>5. Обязательно посещайте родительские собрания, поддерживайте связь с классным руководителем, социальным педагогом, обращайтесь за помощью к педагогу-психологу.</a:t>
            </a:r>
          </a:p>
          <a:p>
            <a:r>
              <a:rPr lang="ru-RU" b="1" dirty="0"/>
              <a:t>6. Больше общайтесь с ребенком о его делах, проблемах, успехах и неудачах, о взаимоотношениях со сверстниками, в том числе в школе и по месту жительства.</a:t>
            </a:r>
          </a:p>
          <a:p>
            <a:endParaRPr lang="ru-RU" b="1" dirty="0"/>
          </a:p>
        </p:txBody>
      </p:sp>
    </p:spTree>
    <p:extLst>
      <p:ext uri="{BB962C8B-B14F-4D97-AF65-F5344CB8AC3E}">
        <p14:creationId xmlns:p14="http://schemas.microsoft.com/office/powerpoint/2010/main" val="36790872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gn="ctr"/>
            <a:r>
              <a:rPr lang="ru-RU" dirty="0"/>
              <a:t>О необходимости контроля за времяпровождением ребенка</a:t>
            </a:r>
            <a:br>
              <a:rPr lang="ru-RU" dirty="0"/>
            </a:br>
            <a:endParaRPr lang="ru-RU" dirty="0"/>
          </a:p>
        </p:txBody>
      </p:sp>
      <p:sp>
        <p:nvSpPr>
          <p:cNvPr id="3" name="Объект 2"/>
          <p:cNvSpPr>
            <a:spLocks noGrp="1"/>
          </p:cNvSpPr>
          <p:nvPr>
            <p:ph idx="1"/>
          </p:nvPr>
        </p:nvSpPr>
        <p:spPr/>
        <p:txBody>
          <a:bodyPr/>
          <a:lstStyle/>
          <a:p>
            <a:r>
              <a:rPr lang="ru-RU" b="1" dirty="0"/>
              <a:t>7. Ваши дети должны четко понимать, что вы крайне отрицательно относитесь к употреблению алкоголя в несовершеннолетнем возрасте, регулярно напоминайте им об этом. Не вздумайте наливать им алкогольные напитки, в том числе на праздники. Если же вы это        делаете, то сами способствуете «воспитанию» будущего алкоголика. В соответствии со ст.20.22 КоАП РФ распитие в общественных местах алкогольных, слабоалкогольных напитков и пива, либо появление в пьяном виде, оскорбляющем человеческое достоинство и нравственность, влечет наложение штрафа в размере от тысячи до двух тысяч рублей. Если вашему ребенку не исполнилось 16 лет, то по ст.5.35 КоАП РФ за невыполнение родителями обязанностей по воспитанию несовершеннолетних детей, повлекшее совершение несовершеннолетним административного правонарушения либо преступления, штраф налагается на родителей в размере от ста до пятисот рублей.</a:t>
            </a:r>
          </a:p>
          <a:p>
            <a:endParaRPr lang="ru-RU" b="1" dirty="0"/>
          </a:p>
        </p:txBody>
      </p:sp>
    </p:spTree>
    <p:extLst>
      <p:ext uri="{BB962C8B-B14F-4D97-AF65-F5344CB8AC3E}">
        <p14:creationId xmlns:p14="http://schemas.microsoft.com/office/powerpoint/2010/main" val="24675142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gn="ctr"/>
            <a:r>
              <a:rPr lang="ru-RU" dirty="0"/>
              <a:t>О необходимости контроля за времяпровождением ребенка</a:t>
            </a:r>
            <a:br>
              <a:rPr lang="ru-RU" dirty="0"/>
            </a:br>
            <a:endParaRPr lang="ru-RU" dirty="0"/>
          </a:p>
        </p:txBody>
      </p:sp>
      <p:sp>
        <p:nvSpPr>
          <p:cNvPr id="3" name="Объект 2"/>
          <p:cNvSpPr>
            <a:spLocks noGrp="1"/>
          </p:cNvSpPr>
          <p:nvPr>
            <p:ph idx="1"/>
          </p:nvPr>
        </p:nvSpPr>
        <p:spPr/>
        <p:txBody>
          <a:bodyPr/>
          <a:lstStyle/>
          <a:p>
            <a:r>
              <a:rPr lang="ru-RU" b="1" dirty="0"/>
              <a:t>8. Если вы позволяете ребенку курить либо «закрываете на это глаза», то вы рискуете, что, кроме проблем со здоровьем, ребенок в будущем приобретет и другие вредные привычки: употребление алкоголя, токсических веществ, наркотиков. Кроме того, в соответствии со ст. 6.24 КоАП РФ курение в местах, где оно в соответствии с законодательством запрещено, в том числе в учебных заведениях и на их территории, влечет наложение штрафа от пятисот до одной тысячи рублей.</a:t>
            </a:r>
          </a:p>
          <a:p>
            <a:r>
              <a:rPr lang="ru-RU" b="1" dirty="0"/>
              <a:t>согласно ст. 63 Семейного Кодекса родители несут персональную ответственность за жизнь и здоровье своих детей. Инструментом практического решения многих вопросов в сфере детства является родительский контроль за поведением и свободным времяпровождением своих несовершеннолетних детей.</a:t>
            </a:r>
            <a:endParaRPr lang="ru-RU" b="1" dirty="0"/>
          </a:p>
        </p:txBody>
      </p:sp>
    </p:spTree>
    <p:extLst>
      <p:ext uri="{BB962C8B-B14F-4D97-AF65-F5344CB8AC3E}">
        <p14:creationId xmlns:p14="http://schemas.microsoft.com/office/powerpoint/2010/main" val="40472260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28486" y="89670"/>
            <a:ext cx="9805126" cy="6768330"/>
          </a:xfrm>
          <a:prstGeom prst="rect">
            <a:avLst/>
          </a:prstGeom>
        </p:spPr>
      </p:pic>
    </p:spTree>
    <p:extLst>
      <p:ext uri="{BB962C8B-B14F-4D97-AF65-F5344CB8AC3E}">
        <p14:creationId xmlns:p14="http://schemas.microsoft.com/office/powerpoint/2010/main" val="28303354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rtlCol="0"/>
          <a:lstStyle/>
          <a:p>
            <a:pPr rtl="0"/>
            <a:endParaRPr lang="ru-RU" dirty="0"/>
          </a:p>
        </p:txBody>
      </p:sp>
      <p:sp>
        <p:nvSpPr>
          <p:cNvPr id="4" name="Текст 3"/>
          <p:cNvSpPr>
            <a:spLocks noGrp="1"/>
          </p:cNvSpPr>
          <p:nvPr>
            <p:ph type="body" sz="half" idx="2"/>
          </p:nvPr>
        </p:nvSpPr>
        <p:spPr>
          <a:xfrm>
            <a:off x="1104900" y="1600200"/>
            <a:ext cx="3231969" cy="4572000"/>
          </a:xfrm>
        </p:spPr>
        <p:txBody>
          <a:bodyPr rtlCol="0"/>
          <a:lstStyle/>
          <a:p>
            <a:r>
              <a:rPr lang="ru-RU" dirty="0"/>
              <a:t> </a:t>
            </a:r>
            <a:r>
              <a:rPr lang="ru-RU" sz="2400" dirty="0"/>
              <a:t>Помните, что самый главный и решающий фактор в воспитании ребенка - это личное поведение и образ жизни его родителей. Будьте достойным примером для своих детей!</a:t>
            </a:r>
          </a:p>
          <a:p>
            <a:pPr rtl="0"/>
            <a:endParaRPr lang="ru-RU" dirty="0"/>
          </a:p>
        </p:txBody>
      </p:sp>
      <p:pic>
        <p:nvPicPr>
          <p:cNvPr id="1026" name="Picture 2" descr="https://fb.ru/media/i/1/8/8/8/9/6/1/i/188896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792890" y="1600201"/>
            <a:ext cx="7118962" cy="4748348"/>
          </a:xfrm>
          <a:prstGeom prst="rect">
            <a:avLst/>
          </a:prstGeom>
          <a:noFill/>
          <a:extLst>
            <a:ext uri="{909E8E84-426E-40DD-AFC4-6F175D3DCCD1}">
              <a14:hiddenFill xmlns:a14="http://schemas.microsoft.com/office/drawing/2010/main">
                <a:solidFill>
                  <a:srgbClr val="FFFFFF"/>
                </a:solidFill>
              </a14:hiddenFill>
            </a:ext>
          </a:extLst>
        </p:spPr>
      </p:pic>
      <p:sp>
        <p:nvSpPr>
          <p:cNvPr id="3" name="Рисунок 2"/>
          <p:cNvSpPr>
            <a:spLocks noGrp="1"/>
          </p:cNvSpPr>
          <p:nvPr>
            <p:ph type="pic" idx="1"/>
          </p:nvPr>
        </p:nvSpPr>
        <p:spPr>
          <a:xfrm>
            <a:off x="4792890" y="1600199"/>
            <a:ext cx="6879343" cy="4748350"/>
          </a:xfrm>
        </p:spPr>
      </p:sp>
    </p:spTree>
    <p:extLst>
      <p:ext uri="{BB962C8B-B14F-4D97-AF65-F5344CB8AC3E}">
        <p14:creationId xmlns:p14="http://schemas.microsoft.com/office/powerpoint/2010/main" val="36835446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theme/theme1.xml><?xml version="1.0" encoding="utf-8"?>
<a:theme xmlns:a="http://schemas.openxmlformats.org/drawingml/2006/main" name="Научная литература 16 х 9">
  <a:themeElements>
    <a:clrScheme name="Academic Literature">
      <a:dk1>
        <a:srgbClr val="514843"/>
      </a:dk1>
      <a:lt1>
        <a:srgbClr val="FFFFFF"/>
      </a:lt1>
      <a:dk2>
        <a:srgbClr val="000000"/>
      </a:dk2>
      <a:lt2>
        <a:srgbClr val="FFFFF3"/>
      </a:lt2>
      <a:accent1>
        <a:srgbClr val="514843"/>
      </a:accent1>
      <a:accent2>
        <a:srgbClr val="6D7D66"/>
      </a:accent2>
      <a:accent3>
        <a:srgbClr val="525A6A"/>
      </a:accent3>
      <a:accent4>
        <a:srgbClr val="827266"/>
      </a:accent4>
      <a:accent5>
        <a:srgbClr val="AE9A7E"/>
      </a:accent5>
      <a:accent6>
        <a:srgbClr val="A8A39E"/>
      </a:accent6>
      <a:hlink>
        <a:srgbClr val="59704F"/>
      </a:hlink>
      <a:folHlink>
        <a:srgbClr val="A8A39E"/>
      </a:folHlink>
    </a:clrScheme>
    <a:fontScheme name="Plantagenet Cherokee-Euphemia">
      <a:majorFont>
        <a:latin typeface="Plantagenet Cherokee"/>
        <a:ea typeface=""/>
        <a:cs typeface=""/>
      </a:majorFont>
      <a:minorFont>
        <a:latin typeface="Euphemia"/>
        <a:ea typeface=""/>
        <a:cs typeface=""/>
      </a:minorFont>
    </a:fontScheme>
    <a:fmtScheme name="AcademicLiterature">
      <a:fillStyleLst>
        <a:solidFill>
          <a:schemeClr val="phClr"/>
        </a:solidFill>
        <a:gradFill rotWithShape="1">
          <a:gsLst>
            <a:gs pos="0">
              <a:schemeClr val="phClr">
                <a:tint val="58000"/>
                <a:satMod val="300000"/>
              </a:schemeClr>
            </a:gs>
            <a:gs pos="100000">
              <a:schemeClr val="phClr">
                <a:tint val="68000"/>
                <a:satMod val="300000"/>
              </a:schemeClr>
            </a:gs>
          </a:gsLst>
          <a:path path="rect">
            <a:fillToRect l="50000" t="50000" r="50000" b="50000"/>
          </a:path>
        </a:gradFill>
        <a:gradFill rotWithShape="1">
          <a:gsLst>
            <a:gs pos="0">
              <a:schemeClr val="phClr">
                <a:shade val="100000"/>
                <a:satMod val="137000"/>
              </a:schemeClr>
            </a:gs>
            <a:gs pos="71000">
              <a:schemeClr val="phClr">
                <a:shade val="98000"/>
                <a:satMod val="137000"/>
              </a:schemeClr>
            </a:gs>
            <a:gs pos="100000">
              <a:schemeClr val="phClr">
                <a:shade val="75000"/>
                <a:satMod val="137000"/>
              </a:schemeClr>
            </a:gs>
          </a:gsLst>
          <a:path path="rect">
            <a:fillToRect l="50000" t="50000" r="50000" b="50000"/>
          </a:path>
        </a:gradFill>
      </a:fillStyleLst>
      <a:lnStyleLst>
        <a:ln w="6350" cap="rnd" cmpd="sng" algn="ctr">
          <a:solidFill>
            <a:schemeClr val="phClr">
              <a:shade val="95000"/>
              <a:satMod val="105000"/>
            </a:schemeClr>
          </a:solidFill>
          <a:prstDash val="solid"/>
        </a:ln>
        <a:ln w="48000" cap="flat" cmpd="thickThin" algn="ctr">
          <a:solidFill>
            <a:schemeClr val="phClr"/>
          </a:solidFill>
          <a:prstDash val="solid"/>
        </a:ln>
        <a:ln w="48500" cap="flat" cmpd="thickThin" algn="ctr">
          <a:solidFill>
            <a:schemeClr val="phClr"/>
          </a:solidFill>
          <a:prstDash val="solid"/>
        </a:ln>
      </a:lnStyleLst>
      <a:effectStyleLst>
        <a:effectStyle>
          <a:effectLst>
            <a:outerShdw blurRad="45000" dist="25000" dir="5400000" rotWithShape="0">
              <a:srgbClr val="000000">
                <a:alpha val="38000"/>
              </a:srgbClr>
            </a:outerShdw>
          </a:effectLst>
        </a:effectStyle>
        <a:effectStyle>
          <a:effectLst>
            <a:outerShdw blurRad="39000" dist="25400" dir="5400000" rotWithShape="0">
              <a:srgbClr val="000000">
                <a:alpha val="38000"/>
              </a:srgbClr>
            </a:outerShdw>
          </a:effectLst>
        </a:effectStyle>
        <a:effectStyle>
          <a:effectLst>
            <a:outerShdw blurRad="39000" dist="25400" dir="5400000" rotWithShape="0">
              <a:srgbClr val="000000">
                <a:alpha val="38000"/>
              </a:srgbClr>
            </a:outerShdw>
          </a:effectLst>
          <a:scene3d>
            <a:camera prst="orthographicFront">
              <a:rot lat="0" lon="0" rev="0"/>
            </a:camera>
            <a:lightRig rig="threePt" dir="t">
              <a:rot lat="0" lon="0" rev="1800000"/>
            </a:lightRig>
          </a:scene3d>
          <a:sp3d prstMaterial="matte">
            <a:bevelT h="20000"/>
          </a:sp3d>
        </a:effectStyle>
      </a:effectStyleLst>
      <a:bgFillStyleLst>
        <a:solidFill>
          <a:schemeClr val="phClr"/>
        </a:solidFill>
        <a:gradFill rotWithShape="1">
          <a:gsLst>
            <a:gs pos="0">
              <a:schemeClr val="phClr">
                <a:tint val="80000"/>
                <a:satMod val="300000"/>
              </a:schemeClr>
            </a:gs>
            <a:gs pos="100000">
              <a:schemeClr val="phClr">
                <a:shade val="90000"/>
                <a:alpha val="80000"/>
                <a:satMod val="200000"/>
              </a:schemeClr>
            </a:gs>
          </a:gsLst>
          <a:path path="rect">
            <a:fillToRect l="20000" t="20000" r="20000" b="20000"/>
          </a:path>
        </a:gradFill>
        <a:gradFill rotWithShape="1">
          <a:gsLst>
            <a:gs pos="0">
              <a:schemeClr val="phClr">
                <a:tint val="80000"/>
                <a:satMod val="300000"/>
              </a:schemeClr>
            </a:gs>
            <a:gs pos="100000">
              <a:schemeClr val="phClr">
                <a:shade val="90000"/>
                <a:alpha val="80000"/>
                <a:satMod val="200000"/>
              </a:schemeClr>
            </a:gs>
          </a:gsLst>
          <a:path path="rect">
            <a:fillToRect l="5000" t="5000" r="5000" b="5000"/>
          </a:path>
        </a:gradFill>
      </a:bgFillStyleLst>
    </a:fmtScheme>
  </a:themeElements>
  <a:objectDefaults>
    <a:lnDef>
      <a:spPr>
        <a:ln>
          <a:solidFill>
            <a:schemeClr val="accent1"/>
          </a:solidFill>
        </a:ln>
      </a:spPr>
      <a:bodyPr/>
      <a:lstStyle/>
      <a:style>
        <a:lnRef idx="1">
          <a:schemeClr val="accent1"/>
        </a:lnRef>
        <a:fillRef idx="0">
          <a:schemeClr val="accent1"/>
        </a:fillRef>
        <a:effectRef idx="0">
          <a:schemeClr val="accent1"/>
        </a:effectRef>
        <a:fontRef idx="minor">
          <a:schemeClr val="tx1"/>
        </a:fontRef>
      </a:style>
    </a:lnDef>
  </a:objectDefaults>
  <a:extraClrSchemeLst/>
  <a:extLst>
    <a:ext uri="{05A4C25C-085E-4340-85A3-A5531E510DB2}">
      <thm15:themeFamily xmlns:thm15="http://schemas.microsoft.com/office/thememl/2012/main" name="Office_9411662_TF03431380" id="{C5372053-071F-4A30-B713-CAC0FBBF8602}" vid="{47BF81C2-3D26-44B6-92D3-BB3940A76306}"/>
    </a:ext>
  </a:extLst>
</a:theme>
</file>

<file path=ppt/theme/theme2.xml><?xml version="1.0" encoding="utf-8"?>
<a:theme xmlns:a="http://schemas.openxmlformats.org/drawingml/2006/main" name="Тема Office">
  <a:themeElements>
    <a:clrScheme name="Academic Literature">
      <a:dk1>
        <a:srgbClr val="514843"/>
      </a:dk1>
      <a:lt1>
        <a:srgbClr val="FFFFFF"/>
      </a:lt1>
      <a:dk2>
        <a:srgbClr val="000000"/>
      </a:dk2>
      <a:lt2>
        <a:srgbClr val="FFFFF3"/>
      </a:lt2>
      <a:accent1>
        <a:srgbClr val="514843"/>
      </a:accent1>
      <a:accent2>
        <a:srgbClr val="6D7D66"/>
      </a:accent2>
      <a:accent3>
        <a:srgbClr val="525A6A"/>
      </a:accent3>
      <a:accent4>
        <a:srgbClr val="827266"/>
      </a:accent4>
      <a:accent5>
        <a:srgbClr val="AE9A7E"/>
      </a:accent5>
      <a:accent6>
        <a:srgbClr val="A8A39E"/>
      </a:accent6>
      <a:hlink>
        <a:srgbClr val="59704F"/>
      </a:hlink>
      <a:folHlink>
        <a:srgbClr val="A8A39E"/>
      </a:folHlink>
    </a:clrScheme>
    <a:fontScheme name="Plantagenet Cherokee-Euphemia">
      <a:majorFont>
        <a:latin typeface="Plantagenet Cherokee"/>
        <a:ea typeface=""/>
        <a:cs typeface=""/>
      </a:majorFont>
      <a:minorFont>
        <a:latin typeface="Euphemia"/>
        <a:ea typeface=""/>
        <a:cs typeface=""/>
      </a:minorFont>
    </a:fontScheme>
    <a:fmtScheme name="AcademicLiterature">
      <a:fillStyleLst>
        <a:solidFill>
          <a:schemeClr val="phClr"/>
        </a:solidFill>
        <a:gradFill rotWithShape="1">
          <a:gsLst>
            <a:gs pos="0">
              <a:schemeClr val="phClr">
                <a:tint val="58000"/>
                <a:satMod val="300000"/>
              </a:schemeClr>
            </a:gs>
            <a:gs pos="100000">
              <a:schemeClr val="phClr">
                <a:tint val="68000"/>
                <a:satMod val="300000"/>
              </a:schemeClr>
            </a:gs>
          </a:gsLst>
          <a:path path="rect">
            <a:fillToRect l="50000" t="50000" r="50000" b="50000"/>
          </a:path>
        </a:gradFill>
        <a:gradFill rotWithShape="1">
          <a:gsLst>
            <a:gs pos="0">
              <a:schemeClr val="phClr">
                <a:shade val="100000"/>
                <a:satMod val="137000"/>
              </a:schemeClr>
            </a:gs>
            <a:gs pos="71000">
              <a:schemeClr val="phClr">
                <a:shade val="98000"/>
                <a:satMod val="137000"/>
              </a:schemeClr>
            </a:gs>
            <a:gs pos="100000">
              <a:schemeClr val="phClr">
                <a:shade val="75000"/>
                <a:satMod val="137000"/>
              </a:schemeClr>
            </a:gs>
          </a:gsLst>
          <a:path path="rect">
            <a:fillToRect l="50000" t="50000" r="50000" b="50000"/>
          </a:path>
        </a:gradFill>
      </a:fillStyleLst>
      <a:lnStyleLst>
        <a:ln w="6350" cap="rnd" cmpd="sng" algn="ctr">
          <a:solidFill>
            <a:schemeClr val="phClr">
              <a:shade val="95000"/>
              <a:satMod val="105000"/>
            </a:schemeClr>
          </a:solidFill>
          <a:prstDash val="solid"/>
        </a:ln>
        <a:ln w="48000" cap="flat" cmpd="thickThin" algn="ctr">
          <a:solidFill>
            <a:schemeClr val="phClr"/>
          </a:solidFill>
          <a:prstDash val="solid"/>
        </a:ln>
        <a:ln w="48500" cap="flat" cmpd="thickThin" algn="ctr">
          <a:solidFill>
            <a:schemeClr val="phClr"/>
          </a:solidFill>
          <a:prstDash val="solid"/>
        </a:ln>
      </a:lnStyleLst>
      <a:effectStyleLst>
        <a:effectStyle>
          <a:effectLst>
            <a:outerShdw blurRad="45000" dist="25000" dir="5400000" rotWithShape="0">
              <a:srgbClr val="000000">
                <a:alpha val="38000"/>
              </a:srgbClr>
            </a:outerShdw>
          </a:effectLst>
        </a:effectStyle>
        <a:effectStyle>
          <a:effectLst>
            <a:outerShdw blurRad="39000" dist="25400" dir="5400000" rotWithShape="0">
              <a:srgbClr val="000000">
                <a:alpha val="38000"/>
              </a:srgbClr>
            </a:outerShdw>
          </a:effectLst>
        </a:effectStyle>
        <a:effectStyle>
          <a:effectLst>
            <a:outerShdw blurRad="39000" dist="25400" dir="5400000" rotWithShape="0">
              <a:srgbClr val="000000">
                <a:alpha val="38000"/>
              </a:srgbClr>
            </a:outerShdw>
          </a:effectLst>
          <a:scene3d>
            <a:camera prst="orthographicFront">
              <a:rot lat="0" lon="0" rev="0"/>
            </a:camera>
            <a:lightRig rig="threePt" dir="t">
              <a:rot lat="0" lon="0" rev="1800000"/>
            </a:lightRig>
          </a:scene3d>
          <a:sp3d prstMaterial="matte">
            <a:bevelT h="20000"/>
          </a:sp3d>
        </a:effectStyle>
      </a:effectStyleLst>
      <a:bgFillStyleLst>
        <a:solidFill>
          <a:schemeClr val="phClr"/>
        </a:solidFill>
        <a:gradFill rotWithShape="1">
          <a:gsLst>
            <a:gs pos="0">
              <a:schemeClr val="phClr">
                <a:tint val="80000"/>
                <a:satMod val="300000"/>
              </a:schemeClr>
            </a:gs>
            <a:gs pos="100000">
              <a:schemeClr val="phClr">
                <a:shade val="90000"/>
                <a:alpha val="80000"/>
                <a:satMod val="200000"/>
              </a:schemeClr>
            </a:gs>
          </a:gsLst>
          <a:path path="rect">
            <a:fillToRect l="20000" t="20000" r="20000" b="20000"/>
          </a:path>
        </a:gradFill>
        <a:gradFill rotWithShape="1">
          <a:gsLst>
            <a:gs pos="0">
              <a:schemeClr val="phClr">
                <a:tint val="80000"/>
                <a:satMod val="300000"/>
              </a:schemeClr>
            </a:gs>
            <a:gs pos="100000">
              <a:schemeClr val="phClr">
                <a:shade val="90000"/>
                <a:alpha val="80000"/>
                <a:satMod val="200000"/>
              </a:schemeClr>
            </a:gs>
          </a:gsLst>
          <a:path path="rect">
            <a:fillToRect l="5000" t="5000" r="5000" b="5000"/>
          </a:path>
        </a:gradFill>
      </a:bgFillStyleLst>
    </a:fmtScheme>
  </a:themeElements>
  <a:objectDefaults>
    <a:lnDef>
      <a:spPr>
        <a:ln>
          <a:solidFill>
            <a:schemeClr val="accent1"/>
          </a:solidFill>
        </a:ln>
      </a:spPr>
      <a:bodyPr/>
      <a:lstStyle/>
      <a:style>
        <a:lnRef idx="1">
          <a:schemeClr val="accent1"/>
        </a:lnRef>
        <a:fillRef idx="0">
          <a:schemeClr val="accent1"/>
        </a:fillRef>
        <a:effectRef idx="0">
          <a:schemeClr val="accent1"/>
        </a:effectRef>
        <a:fontRef idx="minor">
          <a:schemeClr val="tx1"/>
        </a:fontRef>
      </a:style>
    </a:ln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Тема Office">
  <a:themeElements>
    <a:clrScheme name="Academic Literature">
      <a:dk1>
        <a:srgbClr val="514843"/>
      </a:dk1>
      <a:lt1>
        <a:srgbClr val="FFFFFF"/>
      </a:lt1>
      <a:dk2>
        <a:srgbClr val="000000"/>
      </a:dk2>
      <a:lt2>
        <a:srgbClr val="FFFFF3"/>
      </a:lt2>
      <a:accent1>
        <a:srgbClr val="514843"/>
      </a:accent1>
      <a:accent2>
        <a:srgbClr val="6D7D66"/>
      </a:accent2>
      <a:accent3>
        <a:srgbClr val="525A6A"/>
      </a:accent3>
      <a:accent4>
        <a:srgbClr val="827266"/>
      </a:accent4>
      <a:accent5>
        <a:srgbClr val="AE9A7E"/>
      </a:accent5>
      <a:accent6>
        <a:srgbClr val="A8A39E"/>
      </a:accent6>
      <a:hlink>
        <a:srgbClr val="59704F"/>
      </a:hlink>
      <a:folHlink>
        <a:srgbClr val="A8A39E"/>
      </a:folHlink>
    </a:clrScheme>
    <a:fontScheme name="Plantagenet Cherokee-Euphemia">
      <a:majorFont>
        <a:latin typeface="Plantagenet Cherokee"/>
        <a:ea typeface=""/>
        <a:cs typeface=""/>
      </a:majorFont>
      <a:minorFont>
        <a:latin typeface="Euphemia"/>
        <a:ea typeface=""/>
        <a:cs typeface=""/>
      </a:minorFont>
    </a:fontScheme>
    <a:fmtScheme name="AcademicLiterature">
      <a:fillStyleLst>
        <a:solidFill>
          <a:schemeClr val="phClr"/>
        </a:solidFill>
        <a:gradFill rotWithShape="1">
          <a:gsLst>
            <a:gs pos="0">
              <a:schemeClr val="phClr">
                <a:tint val="58000"/>
                <a:satMod val="300000"/>
              </a:schemeClr>
            </a:gs>
            <a:gs pos="100000">
              <a:schemeClr val="phClr">
                <a:tint val="68000"/>
                <a:satMod val="300000"/>
              </a:schemeClr>
            </a:gs>
          </a:gsLst>
          <a:path path="rect">
            <a:fillToRect l="50000" t="50000" r="50000" b="50000"/>
          </a:path>
        </a:gradFill>
        <a:gradFill rotWithShape="1">
          <a:gsLst>
            <a:gs pos="0">
              <a:schemeClr val="phClr">
                <a:shade val="100000"/>
                <a:satMod val="137000"/>
              </a:schemeClr>
            </a:gs>
            <a:gs pos="71000">
              <a:schemeClr val="phClr">
                <a:shade val="98000"/>
                <a:satMod val="137000"/>
              </a:schemeClr>
            </a:gs>
            <a:gs pos="100000">
              <a:schemeClr val="phClr">
                <a:shade val="75000"/>
                <a:satMod val="137000"/>
              </a:schemeClr>
            </a:gs>
          </a:gsLst>
          <a:path path="rect">
            <a:fillToRect l="50000" t="50000" r="50000" b="50000"/>
          </a:path>
        </a:gradFill>
      </a:fillStyleLst>
      <a:lnStyleLst>
        <a:ln w="6350" cap="rnd" cmpd="sng" algn="ctr">
          <a:solidFill>
            <a:schemeClr val="phClr">
              <a:shade val="95000"/>
              <a:satMod val="105000"/>
            </a:schemeClr>
          </a:solidFill>
          <a:prstDash val="solid"/>
        </a:ln>
        <a:ln w="48000" cap="flat" cmpd="thickThin" algn="ctr">
          <a:solidFill>
            <a:schemeClr val="phClr"/>
          </a:solidFill>
          <a:prstDash val="solid"/>
        </a:ln>
        <a:ln w="48500" cap="flat" cmpd="thickThin" algn="ctr">
          <a:solidFill>
            <a:schemeClr val="phClr"/>
          </a:solidFill>
          <a:prstDash val="solid"/>
        </a:ln>
      </a:lnStyleLst>
      <a:effectStyleLst>
        <a:effectStyle>
          <a:effectLst>
            <a:outerShdw blurRad="45000" dist="25000" dir="5400000" rotWithShape="0">
              <a:srgbClr val="000000">
                <a:alpha val="38000"/>
              </a:srgbClr>
            </a:outerShdw>
          </a:effectLst>
        </a:effectStyle>
        <a:effectStyle>
          <a:effectLst>
            <a:outerShdw blurRad="39000" dist="25400" dir="5400000" rotWithShape="0">
              <a:srgbClr val="000000">
                <a:alpha val="38000"/>
              </a:srgbClr>
            </a:outerShdw>
          </a:effectLst>
        </a:effectStyle>
        <a:effectStyle>
          <a:effectLst>
            <a:outerShdw blurRad="39000" dist="25400" dir="5400000" rotWithShape="0">
              <a:srgbClr val="000000">
                <a:alpha val="38000"/>
              </a:srgbClr>
            </a:outerShdw>
          </a:effectLst>
          <a:scene3d>
            <a:camera prst="orthographicFront">
              <a:rot lat="0" lon="0" rev="0"/>
            </a:camera>
            <a:lightRig rig="threePt" dir="t">
              <a:rot lat="0" lon="0" rev="1800000"/>
            </a:lightRig>
          </a:scene3d>
          <a:sp3d prstMaterial="matte">
            <a:bevelT h="20000"/>
          </a:sp3d>
        </a:effectStyle>
      </a:effectStyleLst>
      <a:bgFillStyleLst>
        <a:solidFill>
          <a:schemeClr val="phClr"/>
        </a:solidFill>
        <a:gradFill rotWithShape="1">
          <a:gsLst>
            <a:gs pos="0">
              <a:schemeClr val="phClr">
                <a:tint val="80000"/>
                <a:satMod val="300000"/>
              </a:schemeClr>
            </a:gs>
            <a:gs pos="100000">
              <a:schemeClr val="phClr">
                <a:shade val="90000"/>
                <a:alpha val="80000"/>
                <a:satMod val="200000"/>
              </a:schemeClr>
            </a:gs>
          </a:gsLst>
          <a:path path="rect">
            <a:fillToRect l="20000" t="20000" r="20000" b="20000"/>
          </a:path>
        </a:gradFill>
        <a:gradFill rotWithShape="1">
          <a:gsLst>
            <a:gs pos="0">
              <a:schemeClr val="phClr">
                <a:tint val="80000"/>
                <a:satMod val="300000"/>
              </a:schemeClr>
            </a:gs>
            <a:gs pos="100000">
              <a:schemeClr val="phClr">
                <a:shade val="90000"/>
                <a:alpha val="80000"/>
                <a:satMod val="200000"/>
              </a:schemeClr>
            </a:gs>
          </a:gsLst>
          <a:path path="rect">
            <a:fillToRect l="5000" t="5000" r="5000" b="5000"/>
          </a:path>
        </a:gradFill>
      </a:bgFillStyleLst>
    </a:fmtScheme>
  </a:themeElements>
  <a:objectDefaults>
    <a:lnDef>
      <a:spPr>
        <a:ln>
          <a:solidFill>
            <a:schemeClr val="accent1"/>
          </a:solidFill>
        </a:ln>
      </a:spPr>
      <a:bodyPr/>
      <a:lstStyle/>
      <a:style>
        <a:lnRef idx="1">
          <a:schemeClr val="accent1"/>
        </a:lnRef>
        <a:fillRef idx="0">
          <a:schemeClr val="accent1"/>
        </a:fillRef>
        <a:effectRef idx="0">
          <a:schemeClr val="accent1"/>
        </a:effectRef>
        <a:fontRef idx="minor">
          <a:schemeClr val="tx1"/>
        </a:fontRef>
      </a:style>
    </a:ln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APDescription xmlns="4873beb7-5857-4685-be1f-d57550cc96cc" xsi:nil="true"/>
    <AssetExpire xmlns="4873beb7-5857-4685-be1f-d57550cc96cc">2029-01-01T08:00:00+00:00</AssetExpire>
    <CampaignTagsTaxHTField0 xmlns="4873beb7-5857-4685-be1f-d57550cc96cc">
      <Terms xmlns="http://schemas.microsoft.com/office/infopath/2007/PartnerControls"/>
    </CampaignTagsTaxHTField0>
    <IntlLangReviewDate xmlns="4873beb7-5857-4685-be1f-d57550cc96cc" xsi:nil="true"/>
    <TPFriendlyName xmlns="4873beb7-5857-4685-be1f-d57550cc96cc" xsi:nil="true"/>
    <IntlLangReview xmlns="4873beb7-5857-4685-be1f-d57550cc96cc">false</IntlLangReview>
    <LocLastLocAttemptVersionLookup xmlns="4873beb7-5857-4685-be1f-d57550cc96cc">855024</LocLastLocAttemptVersionLookup>
    <PolicheckWords xmlns="4873beb7-5857-4685-be1f-d57550cc96cc" xsi:nil="true"/>
    <SubmitterId xmlns="4873beb7-5857-4685-be1f-d57550cc96cc" xsi:nil="true"/>
    <AcquiredFrom xmlns="4873beb7-5857-4685-be1f-d57550cc96cc">Internal MS</AcquiredFrom>
    <EditorialStatus xmlns="4873beb7-5857-4685-be1f-d57550cc96cc">Complete</EditorialStatus>
    <Markets xmlns="4873beb7-5857-4685-be1f-d57550cc96cc"/>
    <OriginAsset xmlns="4873beb7-5857-4685-be1f-d57550cc96cc" xsi:nil="true"/>
    <AssetStart xmlns="4873beb7-5857-4685-be1f-d57550cc96cc">2012-08-31T08:50:00+00:00</AssetStart>
    <FriendlyTitle xmlns="4873beb7-5857-4685-be1f-d57550cc96cc" xsi:nil="true"/>
    <MarketSpecific xmlns="4873beb7-5857-4685-be1f-d57550cc96cc">false</MarketSpecific>
    <TPNamespace xmlns="4873beb7-5857-4685-be1f-d57550cc96cc" xsi:nil="true"/>
    <PublishStatusLookup xmlns="4873beb7-5857-4685-be1f-d57550cc96cc">
      <Value>1616423</Value>
    </PublishStatusLookup>
    <APAuthor xmlns="4873beb7-5857-4685-be1f-d57550cc96cc">
      <UserInfo>
        <DisplayName>REDMOND\kristaa</DisplayName>
        <AccountId>136</AccountId>
        <AccountType/>
      </UserInfo>
    </APAuthor>
    <TPCommandLine xmlns="4873beb7-5857-4685-be1f-d57550cc96cc" xsi:nil="true"/>
    <IntlLangReviewer xmlns="4873beb7-5857-4685-be1f-d57550cc96cc" xsi:nil="true"/>
    <OpenTemplate xmlns="4873beb7-5857-4685-be1f-d57550cc96cc">true</OpenTemplate>
    <CSXSubmissionDate xmlns="4873beb7-5857-4685-be1f-d57550cc96cc" xsi:nil="true"/>
    <TaxCatchAll xmlns="4873beb7-5857-4685-be1f-d57550cc96cc"/>
    <Manager xmlns="4873beb7-5857-4685-be1f-d57550cc96cc" xsi:nil="true"/>
    <NumericId xmlns="4873beb7-5857-4685-be1f-d57550cc96cc" xsi:nil="true"/>
    <ParentAssetId xmlns="4873beb7-5857-4685-be1f-d57550cc96cc" xsi:nil="true"/>
    <OriginalSourceMarket xmlns="4873beb7-5857-4685-be1f-d57550cc96cc" xsi:nil="true"/>
    <ApprovalStatus xmlns="4873beb7-5857-4685-be1f-d57550cc96cc">InProgress</ApprovalStatus>
    <TPComponent xmlns="4873beb7-5857-4685-be1f-d57550cc96cc" xsi:nil="true"/>
    <EditorialTags xmlns="4873beb7-5857-4685-be1f-d57550cc96cc" xsi:nil="true"/>
    <TPExecutable xmlns="4873beb7-5857-4685-be1f-d57550cc96cc" xsi:nil="true"/>
    <TPLaunchHelpLink xmlns="4873beb7-5857-4685-be1f-d57550cc96cc" xsi:nil="true"/>
    <LocComments xmlns="4873beb7-5857-4685-be1f-d57550cc96cc" xsi:nil="true"/>
    <LocRecommendedHandoff xmlns="4873beb7-5857-4685-be1f-d57550cc96cc" xsi:nil="true"/>
    <SourceTitle xmlns="4873beb7-5857-4685-be1f-d57550cc96cc" xsi:nil="true"/>
    <CSXUpdate xmlns="4873beb7-5857-4685-be1f-d57550cc96cc">false</CSXUpdate>
    <IntlLocPriority xmlns="4873beb7-5857-4685-be1f-d57550cc96cc" xsi:nil="true"/>
    <UAProjectedTotalWords xmlns="4873beb7-5857-4685-be1f-d57550cc96cc" xsi:nil="true"/>
    <AssetType xmlns="4873beb7-5857-4685-be1f-d57550cc96cc">TP</AssetType>
    <MachineTranslated xmlns="4873beb7-5857-4685-be1f-d57550cc96cc">false</MachineTranslated>
    <OutputCachingOn xmlns="4873beb7-5857-4685-be1f-d57550cc96cc">false</OutputCachingOn>
    <TemplateStatus xmlns="4873beb7-5857-4685-be1f-d57550cc96cc">Complete</TemplateStatus>
    <IsSearchable xmlns="4873beb7-5857-4685-be1f-d57550cc96cc">true</IsSearchable>
    <ContentItem xmlns="4873beb7-5857-4685-be1f-d57550cc96cc" xsi:nil="true"/>
    <HandoffToMSDN xmlns="4873beb7-5857-4685-be1f-d57550cc96cc" xsi:nil="true"/>
    <ShowIn xmlns="4873beb7-5857-4685-be1f-d57550cc96cc">Show everywhere</ShowIn>
    <ThumbnailAssetId xmlns="4873beb7-5857-4685-be1f-d57550cc96cc" xsi:nil="true"/>
    <UALocComments xmlns="4873beb7-5857-4685-be1f-d57550cc96cc" xsi:nil="true"/>
    <UALocRecommendation xmlns="4873beb7-5857-4685-be1f-d57550cc96cc">Localize</UALocRecommendation>
    <LastModifiedDateTime xmlns="4873beb7-5857-4685-be1f-d57550cc96cc" xsi:nil="true"/>
    <LegacyData xmlns="4873beb7-5857-4685-be1f-d57550cc96cc" xsi:nil="true"/>
    <LocManualTestRequired xmlns="4873beb7-5857-4685-be1f-d57550cc96cc">false</LocManualTestRequired>
    <LocMarketGroupTiers2 xmlns="4873beb7-5857-4685-be1f-d57550cc96cc" xsi:nil="true"/>
    <ClipArtFilename xmlns="4873beb7-5857-4685-be1f-d57550cc96cc" xsi:nil="true"/>
    <TPApplication xmlns="4873beb7-5857-4685-be1f-d57550cc96cc" xsi:nil="true"/>
    <CSXHash xmlns="4873beb7-5857-4685-be1f-d57550cc96cc" xsi:nil="true"/>
    <DirectSourceMarket xmlns="4873beb7-5857-4685-be1f-d57550cc96cc" xsi:nil="true"/>
    <PrimaryImageGen xmlns="4873beb7-5857-4685-be1f-d57550cc96cc">true</PrimaryImageGen>
    <PlannedPubDate xmlns="4873beb7-5857-4685-be1f-d57550cc96cc" xsi:nil="true"/>
    <CSXSubmissionMarket xmlns="4873beb7-5857-4685-be1f-d57550cc96cc" xsi:nil="true"/>
    <Downloads xmlns="4873beb7-5857-4685-be1f-d57550cc96cc">0</Downloads>
    <ArtSampleDocs xmlns="4873beb7-5857-4685-be1f-d57550cc96cc" xsi:nil="true"/>
    <TrustLevel xmlns="4873beb7-5857-4685-be1f-d57550cc96cc">1 Microsoft Managed Content</TrustLevel>
    <BlockPublish xmlns="4873beb7-5857-4685-be1f-d57550cc96cc">false</BlockPublish>
    <TPLaunchHelpLinkType xmlns="4873beb7-5857-4685-be1f-d57550cc96cc">Template</TPLaunchHelpLinkType>
    <LocalizationTagsTaxHTField0 xmlns="4873beb7-5857-4685-be1f-d57550cc96cc">
      <Terms xmlns="http://schemas.microsoft.com/office/infopath/2007/PartnerControls"/>
    </LocalizationTagsTaxHTField0>
    <BusinessGroup xmlns="4873beb7-5857-4685-be1f-d57550cc96cc" xsi:nil="true"/>
    <Providers xmlns="4873beb7-5857-4685-be1f-d57550cc96cc" xsi:nil="true"/>
    <TemplateTemplateType xmlns="4873beb7-5857-4685-be1f-d57550cc96cc">PowerPoint Presentation Template</TemplateTemplateType>
    <TimesCloned xmlns="4873beb7-5857-4685-be1f-d57550cc96cc" xsi:nil="true"/>
    <TPAppVersion xmlns="4873beb7-5857-4685-be1f-d57550cc96cc" xsi:nil="true"/>
    <VoteCount xmlns="4873beb7-5857-4685-be1f-d57550cc96cc" xsi:nil="true"/>
    <AverageRating xmlns="4873beb7-5857-4685-be1f-d57550cc96cc" xsi:nil="true"/>
    <FeatureTagsTaxHTField0 xmlns="4873beb7-5857-4685-be1f-d57550cc96cc">
      <Terms xmlns="http://schemas.microsoft.com/office/infopath/2007/PartnerControls"/>
    </FeatureTagsTaxHTField0>
    <Provider xmlns="4873beb7-5857-4685-be1f-d57550cc96cc" xsi:nil="true"/>
    <UACurrentWords xmlns="4873beb7-5857-4685-be1f-d57550cc96cc" xsi:nil="true"/>
    <AssetId xmlns="4873beb7-5857-4685-be1f-d57550cc96cc">TP103431361</AssetId>
    <TPClientViewer xmlns="4873beb7-5857-4685-be1f-d57550cc96cc" xsi:nil="true"/>
    <DSATActionTaken xmlns="4873beb7-5857-4685-be1f-d57550cc96cc" xsi:nil="true"/>
    <APEditor xmlns="4873beb7-5857-4685-be1f-d57550cc96cc">
      <UserInfo>
        <DisplayName/>
        <AccountId xsi:nil="true"/>
        <AccountType/>
      </UserInfo>
    </APEditor>
    <TPInstallLocation xmlns="4873beb7-5857-4685-be1f-d57550cc96cc" xsi:nil="true"/>
    <OOCacheId xmlns="4873beb7-5857-4685-be1f-d57550cc96cc" xsi:nil="true"/>
    <IsDeleted xmlns="4873beb7-5857-4685-be1f-d57550cc96cc">false</IsDeleted>
    <PublishTargets xmlns="4873beb7-5857-4685-be1f-d57550cc96cc">OfficeOnlineVNext</PublishTargets>
    <ApprovalLog xmlns="4873beb7-5857-4685-be1f-d57550cc96cc" xsi:nil="true"/>
    <BugNumber xmlns="4873beb7-5857-4685-be1f-d57550cc96cc" xsi:nil="true"/>
    <CrawlForDependencies xmlns="4873beb7-5857-4685-be1f-d57550cc96cc">false</CrawlForDependencies>
    <InternalTagsTaxHTField0 xmlns="4873beb7-5857-4685-be1f-d57550cc96cc">
      <Terms xmlns="http://schemas.microsoft.com/office/infopath/2007/PartnerControls"/>
    </InternalTagsTaxHTField0>
    <LastHandOff xmlns="4873beb7-5857-4685-be1f-d57550cc96cc" xsi:nil="true"/>
    <Milestone xmlns="4873beb7-5857-4685-be1f-d57550cc96cc" xsi:nil="true"/>
    <OriginalRelease xmlns="4873beb7-5857-4685-be1f-d57550cc96cc">15</OriginalRelease>
    <RecommendationsModifier xmlns="4873beb7-5857-4685-be1f-d57550cc96cc" xsi:nil="true"/>
    <ScenarioTagsTaxHTField0 xmlns="4873beb7-5857-4685-be1f-d57550cc96cc">
      <Terms xmlns="http://schemas.microsoft.com/office/infopath/2007/PartnerControls"/>
    </ScenarioTagsTaxHTField0>
    <UANotes xmlns="4873beb7-5857-4685-be1f-d57550cc96cc" xsi:nil="true"/>
  </documentManagement>
</p:properties>
</file>

<file path=customXml/item2.xml><?xml version="1.0" encoding="utf-8"?>
<ct:contentTypeSchema xmlns:ct="http://schemas.microsoft.com/office/2006/metadata/contentType" xmlns:ma="http://schemas.microsoft.com/office/2006/metadata/properties/metaAttributes" ct:_="" ma:_="" ma:contentTypeName="TemplateFile" ma:contentTypeID="0x0101006EDDDB5EE6D98C44930B742096920B300400F5B6D36B3EF94B4E9A635CDF2A18F5B8" ma:contentTypeVersion="72" ma:contentTypeDescription="Create a new document." ma:contentTypeScope="" ma:versionID="a23e56308344d904b51738559c3d67c9">
  <xsd:schema xmlns:xsd="http://www.w3.org/2001/XMLSchema" xmlns:xs="http://www.w3.org/2001/XMLSchema" xmlns:p="http://schemas.microsoft.com/office/2006/metadata/properties" xmlns:ns2="4873beb7-5857-4685-be1f-d57550cc96cc" targetNamespace="http://schemas.microsoft.com/office/2006/metadata/properties" ma:root="true" ma:fieldsID="cd0908cc4600e77bf5da051303e00c8d" ns2:_="">
    <xsd:import namespace="4873beb7-5857-4685-be1f-d57550cc96cc"/>
    <xsd:element name="properties">
      <xsd:complexType>
        <xsd:sequence>
          <xsd:element name="documentManagement">
            <xsd:complexType>
              <xsd:all>
                <xsd:element ref="ns2:AcquiredFrom" minOccurs="0"/>
                <xsd:element ref="ns2:UACurrentWords" minOccurs="0"/>
                <xsd:element ref="ns2:TPApplication" minOccurs="0"/>
                <xsd:element ref="ns2:ApprovalLog" minOccurs="0"/>
                <xsd:element ref="ns2:ApprovalStatus" minOccurs="0"/>
                <xsd:element ref="ns2:AssetStart" minOccurs="0"/>
                <xsd:element ref="ns2:AssetExpire" minOccurs="0"/>
                <xsd:element ref="ns2:AssetId" minOccurs="0"/>
                <xsd:element ref="ns2:IsSearchable" minOccurs="0"/>
                <xsd:element ref="ns2:AssetType" minOccurs="0"/>
                <xsd:element ref="ns2:APAuthor" minOccurs="0"/>
                <xsd:element ref="ns2:AverageRating" minOccurs="0"/>
                <xsd:element ref="ns2:BlockPublish" minOccurs="0"/>
                <xsd:element ref="ns2:BugNumber" minOccurs="0"/>
                <xsd:element ref="ns2:CampaignTagsTaxHTField0" minOccurs="0"/>
                <xsd:element ref="ns2:TPClientViewer" minOccurs="0"/>
                <xsd:element ref="ns2:ClipArtFilename" minOccurs="0"/>
                <xsd:element ref="ns2:TPCommandLine" minOccurs="0"/>
                <xsd:element ref="ns2:TPComponent" minOccurs="0"/>
                <xsd:element ref="ns2:ContentItem" minOccurs="0"/>
                <xsd:element ref="ns2:CrawlForDependencies" minOccurs="0"/>
                <xsd:element ref="ns2:CSXHash" minOccurs="0"/>
                <xsd:element ref="ns2:CSXSubmissionMarket" minOccurs="0"/>
                <xsd:element ref="ns2:CSXUpdate" minOccurs="0"/>
                <xsd:element ref="ns2:IntlLangReviewDate" minOccurs="0"/>
                <xsd:element ref="ns2:IsDeleted" minOccurs="0"/>
                <xsd:element ref="ns2:APDescription" minOccurs="0"/>
                <xsd:element ref="ns2:DirectSourceMarket" minOccurs="0"/>
                <xsd:element ref="ns2:Downloads" minOccurs="0"/>
                <xsd:element ref="ns2:DSATActionTaken" minOccurs="0"/>
                <xsd:element ref="ns2:APEditor" minOccurs="0"/>
                <xsd:element ref="ns2:EditorialStatus" minOccurs="0"/>
                <xsd:element ref="ns2:EditorialTags" minOccurs="0"/>
                <xsd:element ref="ns2:TPExecutable" minOccurs="0"/>
                <xsd:element ref="ns2:FeatureTagsTaxHTField0" minOccurs="0"/>
                <xsd:element ref="ns2:TPFriendlyName" minOccurs="0"/>
                <xsd:element ref="ns2:FriendlyTitle" minOccurs="0"/>
                <xsd:element ref="ns2:PrimaryImageGen" minOccurs="0"/>
                <xsd:element ref="ns2:HandoffToMSDN" minOccurs="0"/>
                <xsd:element ref="ns2:InProjectListLookup" minOccurs="0"/>
                <xsd:element ref="ns2:TPInstallLocation" minOccurs="0"/>
                <xsd:element ref="ns2:InternalTagsTaxHTField0" minOccurs="0"/>
                <xsd:element ref="ns2:IntlLangReview" minOccurs="0"/>
                <xsd:element ref="ns2:IntlLangReviewer" minOccurs="0"/>
                <xsd:element ref="ns2:MarketSpecific" minOccurs="0"/>
                <xsd:element ref="ns2:LastCompleteVersionLookup" minOccurs="0"/>
                <xsd:element ref="ns2:LastHandOff" minOccurs="0"/>
                <xsd:element ref="ns2:LastModifiedDateTime" minOccurs="0"/>
                <xsd:element ref="ns2:LastPreviewErrorLookup" minOccurs="0"/>
                <xsd:element ref="ns2:LastPreviewResultLookup" minOccurs="0"/>
                <xsd:element ref="ns2:LastPreviewAttemptDateLookup" minOccurs="0"/>
                <xsd:element ref="ns2:LastPreviewedByLookup" minOccurs="0"/>
                <xsd:element ref="ns2:LastPreviewTimeLookup" minOccurs="0"/>
                <xsd:element ref="ns2:LastPreviewVersionLookup" minOccurs="0"/>
                <xsd:element ref="ns2:LastPublishErrorLookup" minOccurs="0"/>
                <xsd:element ref="ns2:LastPublishResultLookup" minOccurs="0"/>
                <xsd:element ref="ns2:LastPublishAttemptDateLookup" minOccurs="0"/>
                <xsd:element ref="ns2:LastPublishedByLookup" minOccurs="0"/>
                <xsd:element ref="ns2:LastPublishTimeLookup" minOccurs="0"/>
                <xsd:element ref="ns2:LastPublishVersionLookup" minOccurs="0"/>
                <xsd:element ref="ns2:TPLaunchHelpLinkType" minOccurs="0"/>
                <xsd:element ref="ns2:LegacyData" minOccurs="0"/>
                <xsd:element ref="ns2:TPLaunchHelpLink" minOccurs="0"/>
                <xsd:element ref="ns2:LocComments" minOccurs="0"/>
                <xsd:element ref="ns2:LocLastLocAttemptVersionLookup" minOccurs="0"/>
                <xsd:element ref="ns2:LocLastLocAttemptVersionTypeLookup" minOccurs="0"/>
                <xsd:element ref="ns2:LocManualTestRequired" minOccurs="0"/>
                <xsd:element ref="ns2:LocMarketGroupTiers2" minOccurs="0"/>
                <xsd:element ref="ns2:LocNewPublishedVersionLookup" minOccurs="0"/>
                <xsd:element ref="ns2:LocOverallHandbackStatusLookup" minOccurs="0"/>
                <xsd:element ref="ns2:LocOverallLocStatusLookup" minOccurs="0"/>
                <xsd:element ref="ns2:LocOverallPreviewStatusLookup" minOccurs="0"/>
                <xsd:element ref="ns2:LocOverallPublishStatusLookup" minOccurs="0"/>
                <xsd:element ref="ns2:IntlLocPriority" minOccurs="0"/>
                <xsd:element ref="ns2:LocProcessedForHandoffsLookup" minOccurs="0"/>
                <xsd:element ref="ns2:LocProcessedForMarketsLookup" minOccurs="0"/>
                <xsd:element ref="ns2:LocPublishedDependentAssetsLookup" minOccurs="0"/>
                <xsd:element ref="ns2:LocPublishedLinkedAssetsLookup" minOccurs="0"/>
                <xsd:element ref="ns2:LocRecommendedHandoff" minOccurs="0"/>
                <xsd:element ref="ns2:LocalizationTagsTaxHTField0" minOccurs="0"/>
                <xsd:element ref="ns2:MachineTranslated" minOccurs="0"/>
                <xsd:element ref="ns2:Manager" minOccurs="0"/>
                <xsd:element ref="ns2:Markets" minOccurs="0"/>
                <xsd:element ref="ns2:Milestone" minOccurs="0"/>
                <xsd:element ref="ns2:TPNamespace" minOccurs="0"/>
                <xsd:element ref="ns2:NumericId" minOccurs="0"/>
                <xsd:element ref="ns2:NumOfRatingsLookup" minOccurs="0"/>
                <xsd:element ref="ns2:OOCacheId" minOccurs="0"/>
                <xsd:element ref="ns2:OpenTemplate" minOccurs="0"/>
                <xsd:element ref="ns2:OriginAsset" minOccurs="0"/>
                <xsd:element ref="ns2:OriginalRelease" minOccurs="0"/>
                <xsd:element ref="ns2:OriginalSourceMarket" minOccurs="0"/>
                <xsd:element ref="ns2:OutputCachingOn" minOccurs="0"/>
                <xsd:element ref="ns2:ParentAssetId" minOccurs="0"/>
                <xsd:element ref="ns2:PlannedPubDate" minOccurs="0"/>
                <xsd:element ref="ns2:PolicheckWords" minOccurs="0"/>
                <xsd:element ref="ns2:BusinessGroup" minOccurs="0"/>
                <xsd:element ref="ns2:UAProjectedTotalWords" minOccurs="0"/>
                <xsd:element ref="ns2:Provider" minOccurs="0"/>
                <xsd:element ref="ns2:Providers" minOccurs="0"/>
                <xsd:element ref="ns2:PublishStatusLookup" minOccurs="0"/>
                <xsd:element ref="ns2:PublishTargets" minOccurs="0"/>
                <xsd:element ref="ns2:RecommendationsModifier" minOccurs="0"/>
                <xsd:element ref="ns2:ArtSampleDocs" minOccurs="0"/>
                <xsd:element ref="ns2:ScenarioTagsTaxHTField0" minOccurs="0"/>
                <xsd:element ref="ns2:ShowIn" minOccurs="0"/>
                <xsd:element ref="ns2:SourceTitle" minOccurs="0"/>
                <xsd:element ref="ns2:CSXSubmissionDate" minOccurs="0"/>
                <xsd:element ref="ns2:SubmitterId" minOccurs="0"/>
                <xsd:element ref="ns2:TaxCatchAll" minOccurs="0"/>
                <xsd:element ref="ns2:TaxCatchAllLabel" minOccurs="0"/>
                <xsd:element ref="ns2:TemplateStatus" minOccurs="0"/>
                <xsd:element ref="ns2:TemplateTemplateType" minOccurs="0"/>
                <xsd:element ref="ns2:ThumbnailAssetId" minOccurs="0"/>
                <xsd:element ref="ns2:TimesCloned" minOccurs="0"/>
                <xsd:element ref="ns2:TrustLevel" minOccurs="0"/>
                <xsd:element ref="ns2:UALocComments" minOccurs="0"/>
                <xsd:element ref="ns2:UALocRecommendation" minOccurs="0"/>
                <xsd:element ref="ns2:UANotes" minOccurs="0"/>
                <xsd:element ref="ns2:TPAppVersion" minOccurs="0"/>
                <xsd:element ref="ns2:VoteCount"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4873beb7-5857-4685-be1f-d57550cc96cc" elementFormDefault="qualified">
    <xsd:import namespace="http://schemas.microsoft.com/office/2006/documentManagement/types"/>
    <xsd:import namespace="http://schemas.microsoft.com/office/infopath/2007/PartnerControls"/>
    <xsd:element name="AcquiredFrom" ma:index="1" nillable="true" ma:displayName="Acquired From" ma:default="Internal MS" ma:internalName="AcquiredFrom" ma:readOnly="false">
      <xsd:simpleType>
        <xsd:restriction base="dms:Choice">
          <xsd:enumeration value="Internal MS"/>
          <xsd:enumeration value="Community"/>
          <xsd:enumeration value="MVP"/>
          <xsd:enumeration value="Publisher"/>
          <xsd:enumeration value="Partner"/>
          <xsd:enumeration value="None"/>
        </xsd:restriction>
      </xsd:simpleType>
    </xsd:element>
    <xsd:element name="UACurrentWords" ma:index="2" nillable="true" ma:displayName="Actual Word Count" ma:default="" ma:internalName="UACurrentWords" ma:readOnly="false">
      <xsd:simpleType>
        <xsd:restriction base="dms:Unknown"/>
      </xsd:simpleType>
    </xsd:element>
    <xsd:element name="TPApplication" ma:index="3" nillable="true" ma:displayName="Application to Open Template With" ma:default="" ma:internalName="TPApplication">
      <xsd:simpleType>
        <xsd:restriction base="dms:Text"/>
      </xsd:simpleType>
    </xsd:element>
    <xsd:element name="ApprovalLog" ma:index="4" nillable="true" ma:displayName="Approval Log" ma:default="" ma:hidden="true" ma:internalName="ApprovalLog" ma:readOnly="false">
      <xsd:simpleType>
        <xsd:restriction base="dms:Note"/>
      </xsd:simpleType>
    </xsd:element>
    <xsd:element name="ApprovalStatus" ma:index="5" nillable="true" ma:displayName="Approval Status" ma:default="InProgress" ma:internalName="ApprovalStatus" ma:readOnly="false">
      <xsd:simpleType>
        <xsd:restriction base="dms:Choice">
          <xsd:enumeration value="InProgress"/>
          <xsd:enumeration value="Rejected"/>
          <xsd:enumeration value="Questionable"/>
          <xsd:enumeration value="ApprovedAutomatic"/>
          <xsd:enumeration value="ApprovedManual"/>
          <xsd:enumeration value="On Hold"/>
          <xsd:enumeration value="Needs Review"/>
          <xsd:enumeration value="A Violation"/>
          <xsd:enumeration value="Unpublished Violation"/>
        </xsd:restriction>
      </xsd:simpleType>
    </xsd:element>
    <xsd:element name="AssetStart" ma:index="6" nillable="true" ma:displayName="Asset Begin Date" ma:default="[Today]" ma:internalName="AssetStart" ma:readOnly="false">
      <xsd:simpleType>
        <xsd:restriction base="dms:DateTime"/>
      </xsd:simpleType>
    </xsd:element>
    <xsd:element name="AssetExpire" ma:index="7" nillable="true" ma:displayName="Asset End Date" ma:default="2029-01-01T08:00:00Z" ma:format="DateTime" ma:internalName="AssetExpire" ma:readOnly="false">
      <xsd:simpleType>
        <xsd:restriction base="dms:DateTime"/>
      </xsd:simpleType>
    </xsd:element>
    <xsd:element name="AssetId" ma:index="8" nillable="true" ma:displayName="Asset ID" ma:default="" ma:indexed="true" ma:internalName="AssetId" ma:readOnly="false">
      <xsd:simpleType>
        <xsd:restriction base="dms:Text">
          <xsd:maxLength value="255"/>
        </xsd:restriction>
      </xsd:simpleType>
    </xsd:element>
    <xsd:element name="IsSearchable" ma:index="9" nillable="true" ma:displayName="Asset Searchable?" ma:default="true" ma:internalName="IsSearchable" ma:readOnly="false">
      <xsd:simpleType>
        <xsd:restriction base="dms:Boolean"/>
      </xsd:simpleType>
    </xsd:element>
    <xsd:element name="AssetType" ma:index="10" nillable="true" ma:displayName="Asset Type" ma:default="" ma:internalName="AssetType" ma:readOnly="false">
      <xsd:simpleType>
        <xsd:restriction base="dms:Unknown"/>
      </xsd:simpleType>
    </xsd:element>
    <xsd:element name="APAuthor" ma:index="11" nillable="true" ma:displayName="Author" ma:default="" ma:list="UserInfo" ma:internalName="APAuthor" ma:readOnly="fals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AverageRating" ma:index="12" nillable="true" ma:displayName="Average Rating" ma:internalName="AverageRating" ma:readOnly="false">
      <xsd:simpleType>
        <xsd:restriction base="dms:Text"/>
      </xsd:simpleType>
    </xsd:element>
    <xsd:element name="BlockPublish" ma:index="13" nillable="true" ma:displayName="Block from Publishing?" ma:default="" ma:internalName="BlockPublish" ma:readOnly="false">
      <xsd:simpleType>
        <xsd:restriction base="dms:Boolean"/>
      </xsd:simpleType>
    </xsd:element>
    <xsd:element name="BugNumber" ma:index="14" nillable="true" ma:displayName="Bug Number" ma:default="" ma:internalName="BugNumber" ma:readOnly="false">
      <xsd:simpleType>
        <xsd:restriction base="dms:Text"/>
      </xsd:simpleType>
    </xsd:element>
    <xsd:element name="CampaignTagsTaxHTField0" ma:index="16" nillable="true" ma:taxonomy="true" ma:internalName="CampaignTagsTaxHTField0" ma:taxonomyFieldName="CampaignTags" ma:displayName="Campaigns" ma:readOnly="false" ma:default="" ma:fieldId="{1df42cc3-2301-4f11-a52a-6ead923c29ed}" ma:taxonomyMulti="true" ma:sspId="8f79753a-75d3-41f5-8ca3-40b843941b4f" ma:termSetId="ca0e50d4-faa1-44ce-961e-bb1441c60e66" ma:anchorId="00000000-0000-0000-0000-000000000000" ma:open="false" ma:isKeyword="false">
      <xsd:complexType>
        <xsd:sequence>
          <xsd:element ref="pc:Terms" minOccurs="0" maxOccurs="1"/>
        </xsd:sequence>
      </xsd:complexType>
    </xsd:element>
    <xsd:element name="TPClientViewer" ma:index="17" nillable="true" ma:displayName="Client Viewer" ma:default="" ma:internalName="TPClientViewer">
      <xsd:simpleType>
        <xsd:restriction base="dms:Text"/>
      </xsd:simpleType>
    </xsd:element>
    <xsd:element name="ClipArtFilename" ma:index="18" nillable="true" ma:displayName="Clip Art Name" ma:default="" ma:internalName="ClipArtFilename" ma:readOnly="false">
      <xsd:simpleType>
        <xsd:restriction base="dms:Text"/>
      </xsd:simpleType>
    </xsd:element>
    <xsd:element name="TPCommandLine" ma:index="19" nillable="true" ma:displayName="Command Line" ma:default="" ma:internalName="TPCommandLine">
      <xsd:simpleType>
        <xsd:restriction base="dms:Text"/>
      </xsd:simpleType>
    </xsd:element>
    <xsd:element name="TPComponent" ma:index="20" nillable="true" ma:displayName="Component" ma:default="" ma:internalName="TPComponent">
      <xsd:simpleType>
        <xsd:restriction base="dms:Text"/>
      </xsd:simpleType>
    </xsd:element>
    <xsd:element name="ContentItem" ma:index="21" nillable="true" ma:displayName="Content Item" ma:default="" ma:hidden="true" ma:internalName="ContentItem" ma:readOnly="false">
      <xsd:simpleType>
        <xsd:restriction base="dms:Unknown"/>
      </xsd:simpleType>
    </xsd:element>
    <xsd:element name="CrawlForDependencies" ma:index="23" nillable="true" ma:displayName="Crawl for Dependencies?" ma:default="true" ma:internalName="CrawlForDependencies" ma:readOnly="false">
      <xsd:simpleType>
        <xsd:restriction base="dms:Boolean"/>
      </xsd:simpleType>
    </xsd:element>
    <xsd:element name="CSXHash" ma:index="26" nillable="true" ma:displayName="CSX Hash" ma:default="" ma:indexed="true" ma:internalName="CSXHash" ma:readOnly="false">
      <xsd:simpleType>
        <xsd:restriction base="dms:Text"/>
      </xsd:simpleType>
    </xsd:element>
    <xsd:element name="CSXSubmissionMarket" ma:index="27" nillable="true" ma:displayName="CSX Submission Market" ma:default="" ma:list="{2FBD1B11-2ACE-4FDC-B5A3-635D4ADF6F1B}" ma:internalName="CSXSubmissionMarket" ma:readOnly="false" ma:showField="MarketName" ma:web="4873beb7-5857-4685-be1f-d57550cc96cc">
      <xsd:simpleType>
        <xsd:restriction base="dms:Lookup"/>
      </xsd:simpleType>
    </xsd:element>
    <xsd:element name="CSXUpdate" ma:index="28" nillable="true" ma:displayName="CSX Updated?" ma:default="false" ma:internalName="CSXUpdate" ma:readOnly="false">
      <xsd:simpleType>
        <xsd:restriction base="dms:Boolean"/>
      </xsd:simpleType>
    </xsd:element>
    <xsd:element name="IntlLangReviewDate" ma:index="29" nillable="true" ma:displayName="Date to Complete Intl QA" ma:default="" ma:internalName="IntlLangReviewDate" ma:readOnly="false">
      <xsd:simpleType>
        <xsd:restriction base="dms:DateTime"/>
      </xsd:simpleType>
    </xsd:element>
    <xsd:element name="IsDeleted" ma:index="30" nillable="true" ma:displayName="Deleted?" ma:default="" ma:internalName="IsDeleted" ma:readOnly="false">
      <xsd:simpleType>
        <xsd:restriction base="dms:Boolean"/>
      </xsd:simpleType>
    </xsd:element>
    <xsd:element name="APDescription" ma:index="31" nillable="true" ma:displayName="Description" ma:default="" ma:internalName="APDescription" ma:readOnly="false">
      <xsd:simpleType>
        <xsd:restriction base="dms:Note"/>
      </xsd:simpleType>
    </xsd:element>
    <xsd:element name="DirectSourceMarket" ma:index="32" nillable="true" ma:displayName="Direct Source Market Group" ma:default="" ma:internalName="DirectSourceMarket" ma:readOnly="false">
      <xsd:simpleType>
        <xsd:restriction base="dms:Text"/>
      </xsd:simpleType>
    </xsd:element>
    <xsd:element name="Downloads" ma:index="33" nillable="true" ma:displayName="Downloads" ma:default="0" ma:hidden="true" ma:internalName="Downloads" ma:readOnly="false">
      <xsd:simpleType>
        <xsd:restriction base="dms:Unknown"/>
      </xsd:simpleType>
    </xsd:element>
    <xsd:element name="DSATActionTaken" ma:index="34" nillable="true" ma:displayName="DSAT Action Taken" ma:default="" ma:internalName="DSATActionTaken" ma:readOnly="false">
      <xsd:simpleType>
        <xsd:restriction base="dms:Choice">
          <xsd:enumeration value="Best Bets"/>
          <xsd:enumeration value="Expire"/>
          <xsd:enumeration value="Hide"/>
          <xsd:enumeration value="None"/>
        </xsd:restriction>
      </xsd:simpleType>
    </xsd:element>
    <xsd:element name="APEditor" ma:index="35" nillable="true" ma:displayName="Editor" ma:default="" ma:list="UserInfo" ma:internalName="APEditor" ma:readOnly="fals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EditorialStatus" ma:index="36" nillable="true" ma:displayName="Editorial Status" ma:default="" ma:internalName="EditorialStatus" ma:readOnly="false">
      <xsd:simpleType>
        <xsd:restriction base="dms:Unknown"/>
      </xsd:simpleType>
    </xsd:element>
    <xsd:element name="EditorialTags" ma:index="37" nillable="true" ma:displayName="Editorial Tags" ma:default="" ma:internalName="EditorialTags">
      <xsd:simpleType>
        <xsd:restriction base="dms:Unknown"/>
      </xsd:simpleType>
    </xsd:element>
    <xsd:element name="TPExecutable" ma:index="38" nillable="true" ma:displayName="Executable" ma:default="" ma:internalName="TPExecutable">
      <xsd:simpleType>
        <xsd:restriction base="dms:Text"/>
      </xsd:simpleType>
    </xsd:element>
    <xsd:element name="FeatureTagsTaxHTField0" ma:index="40" nillable="true" ma:taxonomy="true" ma:internalName="FeatureTagsTaxHTField0" ma:taxonomyFieldName="FeatureTags" ma:displayName="Features" ma:readOnly="false" ma:default="" ma:fieldId="{7fc0d542-15c6-4882-a8e3-13bca44403fb}" ma:taxonomyMulti="true" ma:sspId="8f79753a-75d3-41f5-8ca3-40b843941b4f" ma:termSetId="f1ab6845-967d-4854-a0ba-4ec07f0f8113" ma:anchorId="00000000-0000-0000-0000-000000000000" ma:open="false" ma:isKeyword="false">
      <xsd:complexType>
        <xsd:sequence>
          <xsd:element ref="pc:Terms" minOccurs="0" maxOccurs="1"/>
        </xsd:sequence>
      </xsd:complexType>
    </xsd:element>
    <xsd:element name="TPFriendlyName" ma:index="41" nillable="true" ma:displayName="Friendly Name" ma:default="" ma:internalName="TPFriendlyName">
      <xsd:simpleType>
        <xsd:restriction base="dms:Text"/>
      </xsd:simpleType>
    </xsd:element>
    <xsd:element name="FriendlyTitle" ma:index="42" nillable="true" ma:displayName="Friendly Title" ma:default="" ma:description="Shorter title to be used when displaying search results" ma:internalName="FriendlyTitle" ma:readOnly="false">
      <xsd:simpleType>
        <xsd:restriction base="dms:Text"/>
      </xsd:simpleType>
    </xsd:element>
    <xsd:element name="PrimaryImageGen" ma:index="43" nillable="true" ma:displayName="Generate Images?" ma:default="true" ma:internalName="PrimaryImageGen">
      <xsd:simpleType>
        <xsd:restriction base="dms:Boolean"/>
      </xsd:simpleType>
    </xsd:element>
    <xsd:element name="HandoffToMSDN" ma:index="44" nillable="true" ma:displayName="Handoff To MSDN Date" ma:default="" ma:internalName="HandoffToMSDN" ma:readOnly="false">
      <xsd:simpleType>
        <xsd:restriction base="dms:DateTime"/>
      </xsd:simpleType>
    </xsd:element>
    <xsd:element name="InProjectListLookup" ma:index="45" nillable="true" ma:displayName="InProjectListLookup" ma:list="{9E343742-310B-4684-A24C-1D137CB4B230}" ma:internalName="InProjectListLookup" ma:readOnly="true" ma:showField="InProjectList"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TPInstallLocation" ma:index="46" nillable="true" ma:displayName="Install Location" ma:default="" ma:internalName="TPInstallLocation">
      <xsd:simpleType>
        <xsd:restriction base="dms:Text"/>
      </xsd:simpleType>
    </xsd:element>
    <xsd:element name="InternalTagsTaxHTField0" ma:index="48" nillable="true" ma:taxonomy="true" ma:internalName="InternalTagsTaxHTField0" ma:taxonomyFieldName="InternalTags" ma:displayName="Internal Tags" ma:readOnly="false" ma:default="" ma:fieldId="{1490b8a4-2706-41ec-b5e3-73176dccf34e}" ma:taxonomyMulti="true" ma:sspId="8f79753a-75d3-41f5-8ca3-40b843941b4f" ma:termSetId="82b6639e-f7fc-4c18-ad2d-003a6e707765" ma:anchorId="00000000-0000-0000-0000-000000000000" ma:open="false" ma:isKeyword="false">
      <xsd:complexType>
        <xsd:sequence>
          <xsd:element ref="pc:Terms" minOccurs="0" maxOccurs="1"/>
        </xsd:sequence>
      </xsd:complexType>
    </xsd:element>
    <xsd:element name="IntlLangReview" ma:index="49" nillable="true" ma:displayName="Intl Lang QA Review Required?" ma:default="" ma:internalName="IntlLangReview" ma:readOnly="false">
      <xsd:simpleType>
        <xsd:restriction base="dms:Boolean"/>
      </xsd:simpleType>
    </xsd:element>
    <xsd:element name="IntlLangReviewer" ma:index="50" nillable="true" ma:displayName="Intl Lang QA Reviewer" ma:default="" ma:internalName="IntlLangReviewer" ma:readOnly="false">
      <xsd:simpleType>
        <xsd:restriction base="dms:Text"/>
      </xsd:simpleType>
    </xsd:element>
    <xsd:element name="MarketSpecific" ma:index="51" nillable="true" ma:displayName="Is Market Specific?" ma:default="" ma:internalName="MarketSpecific" ma:readOnly="false">
      <xsd:simpleType>
        <xsd:restriction base="dms:Boolean"/>
      </xsd:simpleType>
    </xsd:element>
    <xsd:element name="LastCompleteVersionLookup" ma:index="52" nillable="true" ma:displayName="Last Complete Version Lookup" ma:default="" ma:list="{9E343742-310B-4684-A24C-1D137CB4B230}" ma:internalName="LastCompleteVersionLookup" ma:readOnly="true" ma:showField="LastCompleteVersion"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HandOff" ma:index="53" nillable="true" ma:displayName="Last Hand-off" ma:default="" ma:internalName="LastHandOff" ma:readOnly="false">
      <xsd:simpleType>
        <xsd:restriction base="dms:DateTime"/>
      </xsd:simpleType>
    </xsd:element>
    <xsd:element name="LastModifiedDateTime" ma:index="54" nillable="true" ma:displayName="Last Modified Date" ma:default="" ma:internalName="LastModifiedDateTime" ma:readOnly="false">
      <xsd:simpleType>
        <xsd:restriction base="dms:DateTime"/>
      </xsd:simpleType>
    </xsd:element>
    <xsd:element name="LastPreviewErrorLookup" ma:index="55" nillable="true" ma:displayName="Last Preview Attempt Error" ma:default="" ma:list="{9E343742-310B-4684-A24C-1D137CB4B230}" ma:internalName="LastPreviewErrorLookup" ma:readOnly="true" ma:showField="LastPreviewError"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reviewResultLookup" ma:index="56" nillable="true" ma:displayName="Last Preview Attempt Result" ma:default="" ma:list="{9E343742-310B-4684-A24C-1D137CB4B230}" ma:internalName="LastPreviewResultLookup" ma:readOnly="true" ma:showField="LastPreviewResult"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reviewAttemptDateLookup" ma:index="57" nillable="true" ma:displayName="Last Preview Attempted On" ma:default="" ma:list="{9E343742-310B-4684-A24C-1D137CB4B230}" ma:internalName="LastPreviewAttemptDateLookup" ma:readOnly="true" ma:showField="LastPreviewAttemptDate"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reviewedByLookup" ma:index="58" nillable="true" ma:displayName="Last Previewed By" ma:default="" ma:list="{9E343742-310B-4684-A24C-1D137CB4B230}" ma:internalName="LastPreviewedByLookup" ma:readOnly="true" ma:showField="LastPreviewedBy"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reviewTimeLookup" ma:index="59" nillable="true" ma:displayName="Last Previewed Date" ma:default="" ma:list="{9E343742-310B-4684-A24C-1D137CB4B230}" ma:internalName="LastPreviewTimeLookup" ma:readOnly="true" ma:showField="LastPreviewTime"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reviewVersionLookup" ma:index="60" nillable="true" ma:displayName="Last Previewed Version" ma:default="" ma:list="{9E343742-310B-4684-A24C-1D137CB4B230}" ma:internalName="LastPreviewVersionLookup" ma:readOnly="true" ma:showField="LastPreviewVersion"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ublishErrorLookup" ma:index="61" nillable="true" ma:displayName="Last Publish Attempt Error" ma:default="" ma:list="{9E343742-310B-4684-A24C-1D137CB4B230}" ma:internalName="LastPublishErrorLookup" ma:readOnly="true" ma:showField="LastPublishError"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ublishResultLookup" ma:index="62" nillable="true" ma:displayName="Last Publish Attempt Result" ma:default="" ma:list="{9E343742-310B-4684-A24C-1D137CB4B230}" ma:internalName="LastPublishResultLookup" ma:readOnly="true" ma:showField="LastPublishResult"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ublishAttemptDateLookup" ma:index="63" nillable="true" ma:displayName="Last Publish Attempted On" ma:default="" ma:list="{9E343742-310B-4684-A24C-1D137CB4B230}" ma:internalName="LastPublishAttemptDateLookup" ma:readOnly="true" ma:showField="LastPublishAttemptDate"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ublishedByLookup" ma:index="64" nillable="true" ma:displayName="Last Published By" ma:default="" ma:list="{9E343742-310B-4684-A24C-1D137CB4B230}" ma:internalName="LastPublishedByLookup" ma:readOnly="true" ma:showField="LastPublishedBy"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ublishTimeLookup" ma:index="65" nillable="true" ma:displayName="Last Published Date" ma:default="" ma:list="{9E343742-310B-4684-A24C-1D137CB4B230}" ma:internalName="LastPublishTimeLookup" ma:readOnly="true" ma:showField="LastPublishTime"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ublishVersionLookup" ma:index="66" nillable="true" ma:displayName="Last Published Version" ma:default="" ma:list="{9E343742-310B-4684-A24C-1D137CB4B230}" ma:internalName="LastPublishVersionLookup" ma:readOnly="true" ma:showField="LastPublishVersion"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TPLaunchHelpLinkType" ma:index="67" nillable="true" ma:displayName="Launch Help Link Type" ma:default="Template" ma:internalName="TPLaunchHelpLinkType">
      <xsd:simpleType>
        <xsd:restriction base="dms:Choice">
          <xsd:enumeration value="Template"/>
          <xsd:enumeration value="Training"/>
          <xsd:enumeration value="URL"/>
          <xsd:enumeration value="None"/>
        </xsd:restriction>
      </xsd:simpleType>
    </xsd:element>
    <xsd:element name="LegacyData" ma:index="68" nillable="true" ma:displayName="Legacy Data" ma:default="" ma:internalName="LegacyData" ma:readOnly="false">
      <xsd:simpleType>
        <xsd:restriction base="dms:Note"/>
      </xsd:simpleType>
    </xsd:element>
    <xsd:element name="TPLaunchHelpLink" ma:index="69" nillable="true" ma:displayName="Link to Launch Help Topic" ma:default="" ma:internalName="TPLaunchHelpLink">
      <xsd:simpleType>
        <xsd:restriction base="dms:Text"/>
      </xsd:simpleType>
    </xsd:element>
    <xsd:element name="LocComments" ma:index="70" nillable="true" ma:displayName="Loc Approval Comments" ma:default="" ma:internalName="LocComments" ma:readOnly="false">
      <xsd:simpleType>
        <xsd:restriction base="dms:Note"/>
      </xsd:simpleType>
    </xsd:element>
    <xsd:element name="LocLastLocAttemptVersionLookup" ma:index="71" nillable="true" ma:displayName="Loc Last Loc Attempt Version" ma:default="" ma:list="{7DD1DCEC-E449-43D3-891F-7DC62F62AD21}" ma:internalName="LocLastLocAttemptVersionLookup" ma:readOnly="false" ma:showField="LastLocAttemptVersion" ma:web="4873beb7-5857-4685-be1f-d57550cc96cc">
      <xsd:simpleType>
        <xsd:restriction base="dms:Lookup"/>
      </xsd:simpleType>
    </xsd:element>
    <xsd:element name="LocLastLocAttemptVersionTypeLookup" ma:index="72" nillable="true" ma:displayName="Loc Last Loc Attempt Version Type" ma:default="" ma:list="{7DD1DCEC-E449-43D3-891F-7DC62F62AD21}" ma:internalName="LocLastLocAttemptVersionTypeLookup" ma:readOnly="true" ma:showField="LastLocAttemptVersionType" ma:web="4873beb7-5857-4685-be1f-d57550cc96cc">
      <xsd:simpleType>
        <xsd:restriction base="dms:Lookup"/>
      </xsd:simpleType>
    </xsd:element>
    <xsd:element name="LocManualTestRequired" ma:index="73" nillable="true" ma:displayName="Loc Manual Test Required" ma:default="" ma:internalName="LocManualTestRequired" ma:readOnly="false">
      <xsd:simpleType>
        <xsd:restriction base="dms:Boolean"/>
      </xsd:simpleType>
    </xsd:element>
    <xsd:element name="LocMarketGroupTiers2" ma:index="74" nillable="true" ma:displayName="Loc Market Group Tiers" ma:internalName="LocMarketGroupTiers2" ma:readOnly="false">
      <xsd:simpleType>
        <xsd:restriction base="dms:Unknown"/>
      </xsd:simpleType>
    </xsd:element>
    <xsd:element name="LocNewPublishedVersionLookup" ma:index="75" nillable="true" ma:displayName="Loc New Published Version Lookup" ma:default="" ma:list="{7DD1DCEC-E449-43D3-891F-7DC62F62AD21}" ma:internalName="LocNewPublishedVersionLookup" ma:readOnly="true" ma:showField="NewPublishedVersion" ma:web="4873beb7-5857-4685-be1f-d57550cc96cc">
      <xsd:simpleType>
        <xsd:restriction base="dms:Lookup"/>
      </xsd:simpleType>
    </xsd:element>
    <xsd:element name="LocOverallHandbackStatusLookup" ma:index="76" nillable="true" ma:displayName="Loc Overall Handback Status" ma:default="" ma:list="{7DD1DCEC-E449-43D3-891F-7DC62F62AD21}" ma:internalName="LocOverallHandbackStatusLookup" ma:readOnly="true" ma:showField="OverallHandbackStatus" ma:web="4873beb7-5857-4685-be1f-d57550cc96cc">
      <xsd:simpleType>
        <xsd:restriction base="dms:Lookup"/>
      </xsd:simpleType>
    </xsd:element>
    <xsd:element name="LocOverallLocStatusLookup" ma:index="77" nillable="true" ma:displayName="Loc Overall Localize Status" ma:default="" ma:list="{7DD1DCEC-E449-43D3-891F-7DC62F62AD21}" ma:internalName="LocOverallLocStatusLookup" ma:readOnly="true" ma:showField="OverallLocStatus" ma:web="4873beb7-5857-4685-be1f-d57550cc96cc">
      <xsd:simpleType>
        <xsd:restriction base="dms:Lookup"/>
      </xsd:simpleType>
    </xsd:element>
    <xsd:element name="LocOverallPreviewStatusLookup" ma:index="78" nillable="true" ma:displayName="Loc Overall Preview Status" ma:default="" ma:list="{7DD1DCEC-E449-43D3-891F-7DC62F62AD21}" ma:internalName="LocOverallPreviewStatusLookup" ma:readOnly="true" ma:showField="OverallPreviewStatus" ma:web="4873beb7-5857-4685-be1f-d57550cc96cc">
      <xsd:simpleType>
        <xsd:restriction base="dms:Lookup"/>
      </xsd:simpleType>
    </xsd:element>
    <xsd:element name="LocOverallPublishStatusLookup" ma:index="79" nillable="true" ma:displayName="Loc Overall Publish Status" ma:default="" ma:list="{7DD1DCEC-E449-43D3-891F-7DC62F62AD21}" ma:internalName="LocOverallPublishStatusLookup" ma:readOnly="true" ma:showField="OverallPublishStatus" ma:web="4873beb7-5857-4685-be1f-d57550cc96cc">
      <xsd:simpleType>
        <xsd:restriction base="dms:Lookup"/>
      </xsd:simpleType>
    </xsd:element>
    <xsd:element name="IntlLocPriority" ma:index="80" nillable="true" ma:displayName="Loc Priority" ma:default="" ma:internalName="IntlLocPriority" ma:readOnly="false">
      <xsd:simpleType>
        <xsd:restriction base="dms:Unknown"/>
      </xsd:simpleType>
    </xsd:element>
    <xsd:element name="LocProcessedForHandoffsLookup" ma:index="81" nillable="true" ma:displayName="Loc Processed For Handoffs" ma:default="" ma:list="{7DD1DCEC-E449-43D3-891F-7DC62F62AD21}" ma:internalName="LocProcessedForHandoffsLookup" ma:readOnly="true" ma:showField="ProcessedForHandoffs" ma:web="4873beb7-5857-4685-be1f-d57550cc96cc">
      <xsd:simpleType>
        <xsd:restriction base="dms:Lookup"/>
      </xsd:simpleType>
    </xsd:element>
    <xsd:element name="LocProcessedForMarketsLookup" ma:index="82" nillable="true" ma:displayName="Loc Processed For Markets" ma:default="" ma:list="{7DD1DCEC-E449-43D3-891F-7DC62F62AD21}" ma:internalName="LocProcessedForMarketsLookup" ma:readOnly="true" ma:showField="ProcessedForMarkets" ma:web="4873beb7-5857-4685-be1f-d57550cc96cc">
      <xsd:simpleType>
        <xsd:restriction base="dms:Lookup"/>
      </xsd:simpleType>
    </xsd:element>
    <xsd:element name="LocPublishedDependentAssetsLookup" ma:index="83" nillable="true" ma:displayName="Loc Published Dependent Assets" ma:default="" ma:list="{7DD1DCEC-E449-43D3-891F-7DC62F62AD21}" ma:internalName="LocPublishedDependentAssetsLookup" ma:readOnly="true" ma:showField="PublishedDependentAssets" ma:web="4873beb7-5857-4685-be1f-d57550cc96cc">
      <xsd:simpleType>
        <xsd:restriction base="dms:Lookup"/>
      </xsd:simpleType>
    </xsd:element>
    <xsd:element name="LocPublishedLinkedAssetsLookup" ma:index="84" nillable="true" ma:displayName="Loc Published Linked Assets" ma:default="" ma:list="{7DD1DCEC-E449-43D3-891F-7DC62F62AD21}" ma:internalName="LocPublishedLinkedAssetsLookup" ma:readOnly="true" ma:showField="PublishedLinkedAssets" ma:web="4873beb7-5857-4685-be1f-d57550cc96cc">
      <xsd:simpleType>
        <xsd:restriction base="dms:Lookup"/>
      </xsd:simpleType>
    </xsd:element>
    <xsd:element name="LocRecommendedHandoff" ma:index="85" nillable="true" ma:displayName="Loc Recommended Handoff" ma:default="" ma:indexed="true" ma:internalName="LocRecommendedHandoff" ma:readOnly="false">
      <xsd:simpleType>
        <xsd:restriction base="dms:Text"/>
      </xsd:simpleType>
    </xsd:element>
    <xsd:element name="LocalizationTagsTaxHTField0" ma:index="87" nillable="true" ma:taxonomy="true" ma:internalName="LocalizationTagsTaxHTField0" ma:taxonomyFieldName="LocalizationTags" ma:displayName="Localization Tags" ma:readOnly="false" ma:default="" ma:fieldId="{00f02cb3-2c7c-424a-9c61-10e9b6878429}" ma:taxonomyMulti="true" ma:sspId="8f79753a-75d3-41f5-8ca3-40b843941b4f" ma:termSetId="5b7703a5-8e8b-4b58-8b31-1cea35331da3" ma:anchorId="00000000-0000-0000-0000-000000000000" ma:open="false" ma:isKeyword="false">
      <xsd:complexType>
        <xsd:sequence>
          <xsd:element ref="pc:Terms" minOccurs="0" maxOccurs="1"/>
        </xsd:sequence>
      </xsd:complexType>
    </xsd:element>
    <xsd:element name="MachineTranslated" ma:index="88" nillable="true" ma:displayName="Machine Translated" ma:default="" ma:internalName="MachineTranslated" ma:readOnly="false">
      <xsd:simpleType>
        <xsd:restriction base="dms:Boolean"/>
      </xsd:simpleType>
    </xsd:element>
    <xsd:element name="Manager" ma:index="89" nillable="true" ma:displayName="Manager" ma:hidden="true" ma:internalName="Manager" ma:readOnly="false">
      <xsd:simpleType>
        <xsd:restriction base="dms:Text"/>
      </xsd:simpleType>
    </xsd:element>
    <xsd:element name="Markets" ma:index="90" nillable="true" ma:displayName="Markets" ma:default="" ma:description="Leave blank to show in all markets" ma:list="{2FBD1B11-2ACE-4FDC-B5A3-635D4ADF6F1B}" ma:internalName="Markets" ma:readOnly="false" ma:showField="MarketName"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Milestone" ma:index="91" nillable="true" ma:displayName="Milestone" ma:default="" ma:internalName="Milestone" ma:readOnly="false">
      <xsd:simpleType>
        <xsd:restriction base="dms:Unknown"/>
      </xsd:simpleType>
    </xsd:element>
    <xsd:element name="TPNamespace" ma:index="94" nillable="true" ma:displayName="Namespace" ma:default="" ma:internalName="TPNamespace">
      <xsd:simpleType>
        <xsd:restriction base="dms:Text"/>
      </xsd:simpleType>
    </xsd:element>
    <xsd:element name="NumericId" ma:index="95" nillable="true" ma:displayName="Numeric ID" ma:default="" ma:indexed="true" ma:internalName="NumericId" ma:readOnly="false">
      <xsd:simpleType>
        <xsd:restriction base="dms:Number"/>
      </xsd:simpleType>
    </xsd:element>
    <xsd:element name="NumOfRatingsLookup" ma:index="96" nillable="true" ma:displayName="NumOfRatings" ma:default="" ma:list="{9E343742-310B-4684-A24C-1D137CB4B230}" ma:internalName="NumOfRatingsLookup" ma:readOnly="true" ma:showField="NumOfRatings"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OOCacheId" ma:index="97" nillable="true" ma:displayName="OOCacheId" ma:internalName="OOCacheId" ma:readOnly="false">
      <xsd:simpleType>
        <xsd:restriction base="dms:Text"/>
      </xsd:simpleType>
    </xsd:element>
    <xsd:element name="OpenTemplate" ma:index="98" nillable="true" ma:displayName="Open Template" ma:default="true" ma:internalName="OpenTemplate">
      <xsd:simpleType>
        <xsd:restriction base="dms:Boolean"/>
      </xsd:simpleType>
    </xsd:element>
    <xsd:element name="OriginAsset" ma:index="99" nillable="true" ma:displayName="Origin Asset" ma:default="" ma:internalName="OriginAsset" ma:readOnly="false">
      <xsd:simpleType>
        <xsd:restriction base="dms:Text"/>
      </xsd:simpleType>
    </xsd:element>
    <xsd:element name="OriginalRelease" ma:index="100" nillable="true" ma:displayName="Original Release" ma:default="15" ma:internalName="OriginalRelease" ma:readOnly="false">
      <xsd:simpleType>
        <xsd:restriction base="dms:Choice">
          <xsd:enumeration value="14"/>
          <xsd:enumeration value="15"/>
          <xsd:enumeration value="16"/>
        </xsd:restriction>
      </xsd:simpleType>
    </xsd:element>
    <xsd:element name="OriginalSourceMarket" ma:index="101" nillable="true" ma:displayName="Original Source Market Group" ma:default="" ma:internalName="OriginalSourceMarket" ma:readOnly="false">
      <xsd:simpleType>
        <xsd:restriction base="dms:Text"/>
      </xsd:simpleType>
    </xsd:element>
    <xsd:element name="OutputCachingOn" ma:index="102" nillable="true" ma:displayName="Output Caching" ma:default="true" ma:hidden="true" ma:internalName="OutputCachingOn" ma:readOnly="false">
      <xsd:simpleType>
        <xsd:restriction base="dms:Boolean"/>
      </xsd:simpleType>
    </xsd:element>
    <xsd:element name="ParentAssetId" ma:index="103" nillable="true" ma:displayName="Parent Asset Id" ma:default="" ma:internalName="ParentAssetId" ma:readOnly="false">
      <xsd:simpleType>
        <xsd:restriction base="dms:Text"/>
      </xsd:simpleType>
    </xsd:element>
    <xsd:element name="PlannedPubDate" ma:index="104" nillable="true" ma:displayName="Planned Publish Date" ma:default="" ma:indexed="true" ma:internalName="PlannedPubDate" ma:readOnly="false">
      <xsd:simpleType>
        <xsd:restriction base="dms:DateTime"/>
      </xsd:simpleType>
    </xsd:element>
    <xsd:element name="PolicheckWords" ma:index="105" nillable="true" ma:displayName="Policheck Words" ma:default="" ma:internalName="PolicheckWords" ma:readOnly="false">
      <xsd:simpleType>
        <xsd:restriction base="dms:Text"/>
      </xsd:simpleType>
    </xsd:element>
    <xsd:element name="BusinessGroup" ma:index="106" nillable="true" ma:displayName="Product Division Owner" ma:default="" ma:internalName="BusinessGroup" ma:readOnly="false">
      <xsd:simpleType>
        <xsd:restriction base="dms:Unknown"/>
      </xsd:simpleType>
    </xsd:element>
    <xsd:element name="UAProjectedTotalWords" ma:index="107" nillable="true" ma:displayName="Projected Word Count" ma:default="" ma:internalName="UAProjectedTotalWords" ma:readOnly="false">
      <xsd:simpleType>
        <xsd:restriction base="dms:Unknown"/>
      </xsd:simpleType>
    </xsd:element>
    <xsd:element name="Provider" ma:index="108" nillable="true" ma:displayName="Provider" ma:default="" ma:internalName="Provider" ma:readOnly="false">
      <xsd:simpleType>
        <xsd:restriction base="dms:Unknown"/>
      </xsd:simpleType>
    </xsd:element>
    <xsd:element name="Providers" ma:index="109" nillable="true" ma:displayName="Providers" ma:default="" ma:internalName="Providers">
      <xsd:simpleType>
        <xsd:restriction base="dms:Unknown"/>
      </xsd:simpleType>
    </xsd:element>
    <xsd:element name="PublishStatusLookup" ma:index="110" nillable="true" ma:displayName="Publish Status" ma:default="" ma:list="{9E343742-310B-4684-A24C-1D137CB4B230}" ma:internalName="PublishStatusLookup" ma:readOnly="false" ma:showField="PublishStatus"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PublishTargets" ma:index="111" nillable="true" ma:displayName="Publish Target" ma:default="OfficeOnlineVNext" ma:internalName="PublishTargets" ma:readOnly="false">
      <xsd:simpleType>
        <xsd:restriction base="dms:Unknown"/>
      </xsd:simpleType>
    </xsd:element>
    <xsd:element name="RecommendationsModifier" ma:index="112" nillable="true" ma:displayName="Recommendations Modifier" ma:default="" ma:internalName="RecommendationsModifier" ma:readOnly="false">
      <xsd:simpleType>
        <xsd:restriction base="dms:Number"/>
      </xsd:simpleType>
    </xsd:element>
    <xsd:element name="ArtSampleDocs" ma:index="113" nillable="true" ma:displayName="Sample Docs" ma:default="" ma:hidden="true" ma:internalName="ArtSampleDocs" ma:readOnly="false">
      <xsd:simpleType>
        <xsd:restriction base="dms:Text"/>
      </xsd:simpleType>
    </xsd:element>
    <xsd:element name="ScenarioTagsTaxHTField0" ma:index="115" nillable="true" ma:taxonomy="true" ma:internalName="ScenarioTagsTaxHTField0" ma:taxonomyFieldName="ScenarioTags" ma:displayName="Scenarios" ma:readOnly="false" ma:default="" ma:fieldId="{93aef74d-6c78-4815-8310-51477dceeccc}" ma:taxonomyMulti="true" ma:sspId="8f79753a-75d3-41f5-8ca3-40b843941b4f" ma:termSetId="4b7d5f16-e2f2-4fc0-bab3-6e8b931e57d6" ma:anchorId="00000000-0000-0000-0000-000000000000" ma:open="false" ma:isKeyword="false">
      <xsd:complexType>
        <xsd:sequence>
          <xsd:element ref="pc:Terms" minOccurs="0" maxOccurs="1"/>
        </xsd:sequence>
      </xsd:complexType>
    </xsd:element>
    <xsd:element name="ShowIn" ma:index="117" nillable="true" ma:displayName="Show In" ma:default="Show everywhere" ma:internalName="ShowIn" ma:readOnly="false">
      <xsd:simpleType>
        <xsd:restriction base="dms:Choice">
          <xsd:enumeration value="Hide on web"/>
          <xsd:enumeration value="On Web no search"/>
          <xsd:enumeration value="Show everywhere"/>
          <xsd:enumeration value="Special use only"/>
        </xsd:restriction>
      </xsd:simpleType>
    </xsd:element>
    <xsd:element name="SourceTitle" ma:index="118" nillable="true" ma:displayName="Source Title" ma:default="" ma:indexed="true" ma:internalName="SourceTitle" ma:readOnly="false">
      <xsd:simpleType>
        <xsd:restriction base="dms:Text"/>
      </xsd:simpleType>
    </xsd:element>
    <xsd:element name="CSXSubmissionDate" ma:index="119" nillable="true" ma:displayName="Submission Date" ma:default="" ma:internalName="CSXSubmissionDate" ma:readOnly="false">
      <xsd:simpleType>
        <xsd:restriction base="dms:DateTime"/>
      </xsd:simpleType>
    </xsd:element>
    <xsd:element name="SubmitterId" ma:index="120" nillable="true" ma:displayName="Submitter ID" ma:default="" ma:internalName="SubmitterId" ma:readOnly="false">
      <xsd:simpleType>
        <xsd:restriction base="dms:Text"/>
      </xsd:simpleType>
    </xsd:element>
    <xsd:element name="TaxCatchAll" ma:index="121" nillable="true" ma:displayName="Taxonomy Catch All Column" ma:hidden="true" ma:list="{530f955b-6704-4601-bd83-f81d87f1e440}" ma:internalName="TaxCatchAll" ma:showField="CatchAllData"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TaxCatchAllLabel" ma:index="122" nillable="true" ma:displayName="Taxonomy Catch All Column1" ma:hidden="true" ma:list="{530f955b-6704-4601-bd83-f81d87f1e440}" ma:internalName="TaxCatchAllLabel" ma:readOnly="true" ma:showField="CatchAllDataLabel"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TemplateStatus" ma:index="123" nillable="true" ma:displayName="Template Status" ma:default="" ma:internalName="TemplateStatus">
      <xsd:simpleType>
        <xsd:restriction base="dms:Unknown"/>
      </xsd:simpleType>
    </xsd:element>
    <xsd:element name="TemplateTemplateType" ma:index="124" nillable="true" ma:displayName="Template Type" ma:default="" ma:internalName="TemplateTemplateType">
      <xsd:simpleType>
        <xsd:restriction base="dms:Unknown"/>
      </xsd:simpleType>
    </xsd:element>
    <xsd:element name="ThumbnailAssetId" ma:index="125" nillable="true" ma:displayName="Thumbnail Image Asset" ma:default="" ma:internalName="ThumbnailAssetId" ma:readOnly="false">
      <xsd:simpleType>
        <xsd:restriction base="dms:Text"/>
      </xsd:simpleType>
    </xsd:element>
    <xsd:element name="TimesCloned" ma:index="126" nillable="true" ma:displayName="Times Cloned" ma:default="" ma:internalName="TimesCloned" ma:readOnly="false">
      <xsd:simpleType>
        <xsd:restriction base="dms:Number"/>
      </xsd:simpleType>
    </xsd:element>
    <xsd:element name="TrustLevel" ma:index="128" nillable="true" ma:displayName="Trust Level" ma:default="1 Microsoft Managed Content" ma:internalName="TrustLevel" ma:readOnly="false">
      <xsd:simpleType>
        <xsd:restriction base="dms:Unknown"/>
      </xsd:simpleType>
    </xsd:element>
    <xsd:element name="UALocComments" ma:index="129" nillable="true" ma:displayName="UA Loc Comments" ma:default="" ma:internalName="UALocComments" ma:readOnly="false">
      <xsd:simpleType>
        <xsd:restriction base="dms:Note"/>
      </xsd:simpleType>
    </xsd:element>
    <xsd:element name="UALocRecommendation" ma:index="130" nillable="true" ma:displayName="UA Loc Recommendation" ma:default="Localize" ma:internalName="UALocRecommendation" ma:readOnly="false">
      <xsd:simpleType>
        <xsd:restriction base="dms:Choice">
          <xsd:enumeration value="Localize"/>
          <xsd:enumeration value="Never Localize"/>
          <xsd:enumeration value="Priority Localize"/>
        </xsd:restriction>
      </xsd:simpleType>
    </xsd:element>
    <xsd:element name="UANotes" ma:index="131" nillable="true" ma:displayName="UA Notes" ma:default="" ma:internalName="UANotes" ma:readOnly="false">
      <xsd:simpleType>
        <xsd:restriction base="dms:Note"/>
      </xsd:simpleType>
    </xsd:element>
    <xsd:element name="TPAppVersion" ma:index="132" nillable="true" ma:displayName="Version" ma:default="" ma:internalName="TPAppVersion">
      <xsd:simpleType>
        <xsd:restriction base="dms:Text"/>
      </xsd:simpleType>
    </xsd:element>
    <xsd:element name="VoteCount" ma:index="133" nillable="true" ma:displayName="Vote Count" ma:default="" ma:internalName="VoteCount" ma:readOnly="fals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22" ma:displayName="Content Type"/>
        <xsd:element ref="dc:title" minOccurs="0" maxOccurs="1" ma:index="127"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AssetEditForm</Edit>
  <New>DocumentLibraryForm</New>
</FormTemplates>
</file>

<file path=customXml/itemProps1.xml><?xml version="1.0" encoding="utf-8"?>
<ds:datastoreItem xmlns:ds="http://schemas.openxmlformats.org/officeDocument/2006/customXml" ds:itemID="{8CDDBB83-77C1-4099-A0AA-289882E745E2}">
  <ds:schemaRefs>
    <ds:schemaRef ds:uri="http://purl.org/dc/terms/"/>
    <ds:schemaRef ds:uri="http://purl.org/dc/dcmitype/"/>
    <ds:schemaRef ds:uri="http://schemas.openxmlformats.org/package/2006/metadata/core-properties"/>
    <ds:schemaRef ds:uri="http://schemas.microsoft.com/office/2006/documentManagement/types"/>
    <ds:schemaRef ds:uri="4873beb7-5857-4685-be1f-d57550cc96cc"/>
    <ds:schemaRef ds:uri="http://purl.org/dc/elements/1.1/"/>
    <ds:schemaRef ds:uri="http://schemas.microsoft.com/office/2006/metadata/properties"/>
    <ds:schemaRef ds:uri="http://www.w3.org/XML/1998/namespace"/>
    <ds:schemaRef ds:uri="http://schemas.microsoft.com/office/infopath/2007/PartnerControls"/>
  </ds:schemaRefs>
</ds:datastoreItem>
</file>

<file path=customXml/itemProps2.xml><?xml version="1.0" encoding="utf-8"?>
<ds:datastoreItem xmlns:ds="http://schemas.openxmlformats.org/officeDocument/2006/customXml" ds:itemID="{28C8B9CA-0273-4370-889A-FC05DA5C2FA5}">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4873beb7-5857-4685-be1f-d57550cc96cc"/>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561E720F-F05D-4536-9C34-0CFCED65D3B7}">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Учебная презентация, макет с лентами и полосками (широкоэкранный формат)</Template>
  <TotalTime>0</TotalTime>
  <Words>509</Words>
  <Application>Microsoft Office PowerPoint</Application>
  <PresentationFormat>Широкоэкранный</PresentationFormat>
  <Paragraphs>24</Paragraphs>
  <Slides>8</Slides>
  <Notes>0</Notes>
  <HiddenSlides>0</HiddenSlides>
  <MMClips>0</MMClips>
  <ScaleCrop>false</ScaleCrop>
  <HeadingPairs>
    <vt:vector size="6" baseType="variant">
      <vt:variant>
        <vt:lpstr>Использованные шрифты</vt:lpstr>
      </vt:variant>
      <vt:variant>
        <vt:i4>5</vt:i4>
      </vt:variant>
      <vt:variant>
        <vt:lpstr>Тема</vt:lpstr>
      </vt:variant>
      <vt:variant>
        <vt:i4>1</vt:i4>
      </vt:variant>
      <vt:variant>
        <vt:lpstr>Заголовки слайдов</vt:lpstr>
      </vt:variant>
      <vt:variant>
        <vt:i4>8</vt:i4>
      </vt:variant>
    </vt:vector>
  </HeadingPairs>
  <TitlesOfParts>
    <vt:vector size="14" baseType="lpstr">
      <vt:lpstr>Arial</vt:lpstr>
      <vt:lpstr>Arial Black</vt:lpstr>
      <vt:lpstr>Euphemia</vt:lpstr>
      <vt:lpstr>Plantagenet Cherokee</vt:lpstr>
      <vt:lpstr>Wingdings</vt:lpstr>
      <vt:lpstr>Научная литература 16 х 9</vt:lpstr>
      <vt:lpstr>Родительское собрание</vt:lpstr>
      <vt:lpstr>Памятка о контроле за времяпровождением ребенка</vt:lpstr>
      <vt:lpstr>О необходимости контроля за времяпровождением ребенка </vt:lpstr>
      <vt:lpstr>О необходимости контроля за времяпровождением ребенка </vt:lpstr>
      <vt:lpstr>О необходимости контроля за времяпровождением ребенка </vt:lpstr>
      <vt:lpstr>О необходимости контроля за времяпровождением ребенка </vt:lpstr>
      <vt:lpstr>Презентация PowerPoint</vt:lpstr>
      <vt:lpstr>Презентация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2021-01-30T09:59:50Z</dcterms:created>
  <dcterms:modified xsi:type="dcterms:W3CDTF">2021-01-30T10:30:13Z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0x0101006EDDDB5EE6D98C44930B742096920B300400F5B6D36B3EF94B4E9A635CDF2A18F5B8</vt:lpwstr>
  </property>
  <property fmtid="{D5CDD505-2E9C-101B-9397-08002B2CF9AE}" pid="3" name="InternalTags">
    <vt:lpwstr/>
  </property>
  <property fmtid="{D5CDD505-2E9C-101B-9397-08002B2CF9AE}" pid="4" name="FeatureTags">
    <vt:lpwstr/>
  </property>
  <property fmtid="{D5CDD505-2E9C-101B-9397-08002B2CF9AE}" pid="5" name="LocalizationTags">
    <vt:lpwstr/>
  </property>
  <property fmtid="{D5CDD505-2E9C-101B-9397-08002B2CF9AE}" pid="6" name="ScenarioTags">
    <vt:lpwstr/>
  </property>
  <property fmtid="{D5CDD505-2E9C-101B-9397-08002B2CF9AE}" pid="7" name="CampaignTags">
    <vt:lpwstr/>
  </property>
</Properties>
</file>