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3" r:id="rId13"/>
    <p:sldId id="268" r:id="rId14"/>
    <p:sldId id="269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92C45-ADAD-4930-8AAE-1A7A7AAF66BD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3386D-E95E-4942-B2DB-66E803B52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C\Desktop\&#1087;&#1088;&#1077;&#1079;&#1080;&#1085;&#1090;&#1072;&#1094;&#1080;&#1080;\&#1073;&#1086;&#1075;&#1086;&#1090;&#1099;&#1088;&#1089;&#1082;&#1072;&#1103;%20&#1089;&#1080;&#1083;&#1072;.mp3" TargetMode="Externa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03eafb09e60393785d7810fe72079e3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ook Antiqua" pitchFamily="18" charset="0"/>
              </a:rPr>
              <a:t>Герои – богатыри земли русской</a:t>
            </a:r>
            <a:endParaRPr lang="ru-RU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5733256"/>
            <a:ext cx="3240360" cy="79208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Воспитатель  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Bookman Old Style" pitchFamily="18" charset="0"/>
              </a:rPr>
              <a:t>Новожилова Оксана Юрьевна</a:t>
            </a:r>
            <a:endParaRPr lang="ru-RU" sz="1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7e27d8479d4ba6dd29586770c2052f836bacc36r1-1024-1024v2_uhq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e462e24-9526-41a5-9dc8-f16e699590b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01535_preview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12поао00-1024x1024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nname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3703-800x8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5b3fd3f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боготырская си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67544" y="5849888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7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5492878_nastol_com_ua-8734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2e47bf41ade111681650f53a2fe2ae-800x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9f964ae3762401b15001e2a6213278774d63c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36194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995507a4288d24fb71269fc1a61f5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9</Words>
  <Application>Microsoft Office PowerPoint</Application>
  <PresentationFormat>Экран (4:3)</PresentationFormat>
  <Paragraphs>3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Герои – богатыри земли русской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– богатыри земли русской</dc:title>
  <dc:creator>PC</dc:creator>
  <cp:lastModifiedBy>PC</cp:lastModifiedBy>
  <cp:revision>11</cp:revision>
  <dcterms:created xsi:type="dcterms:W3CDTF">2021-02-07T10:06:16Z</dcterms:created>
  <dcterms:modified xsi:type="dcterms:W3CDTF">2021-02-07T14:17:38Z</dcterms:modified>
</cp:coreProperties>
</file>