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60" r:id="rId5"/>
  </p:sldIdLst>
  <p:sldSz cx="12192000" cy="6858000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3" autoAdjust="0"/>
    <p:restoredTop sz="91831" autoAdjust="0"/>
  </p:normalViewPr>
  <p:slideViewPr>
    <p:cSldViewPr snapToGrid="0">
      <p:cViewPr>
        <p:scale>
          <a:sx n="55" d="100"/>
          <a:sy n="55" d="100"/>
        </p:scale>
        <p:origin x="-1176" y="-27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15E13-5E0A-4012-BD6E-299BFC29734C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B6399-BE8B-4CFB-91BE-9DA3DAD31E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107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Напишите</a:t>
            </a:r>
            <a:r>
              <a:rPr lang="ru-RU" baseline="0" dirty="0" smtClean="0"/>
              <a:t> ответ здесь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4B6399-BE8B-4CFB-91BE-9DA3DAD31EA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49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457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2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184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309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5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579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739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594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519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86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CFDD6-F57A-4A57-935A-326AF4E3CE54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AFEF3-6278-42AF-B43A-0CE7AE0513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16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54" y="48636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4745767" y="1011419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692335" y="1011419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6657254" y="1011419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7676184" y="1013261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8677951" y="1013261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271293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91254" y="89098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99037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968012" y="391121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16775" y="2416710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010917" y="1648708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2974180" y="3919628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29" name="Прямоугольник 128"/>
          <p:cNvSpPr/>
          <p:nvPr/>
        </p:nvSpPr>
        <p:spPr>
          <a:xfrm>
            <a:off x="2264002" y="2408052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111903" y="890988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25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52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5389521" y="886097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6770686" y="886097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8173951" y="889146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9442967" y="881670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520808" y="165559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05409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520808" y="1638256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90519" y="2388497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29" name="Прямоугольник 128"/>
          <p:cNvSpPr/>
          <p:nvPr/>
        </p:nvSpPr>
        <p:spPr>
          <a:xfrm>
            <a:off x="76833" y="889146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988983" y="2417301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5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52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4513382" y="889146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742676" y="890988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7009409" y="894660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8417667" y="885557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2266527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99037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284540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05409" y="9621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2284540" y="894660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111903" y="98086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29" name="Прямоугольник 128"/>
          <p:cNvSpPr/>
          <p:nvPr/>
        </p:nvSpPr>
        <p:spPr>
          <a:xfrm>
            <a:off x="3010917" y="894660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284540" y="1659419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45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Backgroun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52"/>
            <a:ext cx="12192000" cy="6858000"/>
          </a:xfrm>
          <a:prstGeom prst="rect">
            <a:avLst/>
          </a:prstGeom>
        </p:spPr>
      </p:pic>
      <p:pic>
        <p:nvPicPr>
          <p:cNvPr id="170" name="Spaceshi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307" y="2682229"/>
            <a:ext cx="3600000" cy="2269831"/>
          </a:xfrm>
          <a:prstGeom prst="rect">
            <a:avLst/>
          </a:prstGeom>
        </p:spPr>
      </p:pic>
      <p:pic>
        <p:nvPicPr>
          <p:cNvPr id="157" name="Engine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31" y="4411763"/>
            <a:ext cx="720000" cy="453600"/>
          </a:xfrm>
          <a:prstGeom prst="rect">
            <a:avLst/>
          </a:prstGeom>
        </p:spPr>
      </p:pic>
      <p:pic>
        <p:nvPicPr>
          <p:cNvPr id="158" name="Engine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307" y="4612101"/>
            <a:ext cx="720000" cy="340645"/>
          </a:xfrm>
          <a:prstGeom prst="rect">
            <a:avLst/>
          </a:prstGeom>
        </p:spPr>
      </p:pic>
      <p:pic>
        <p:nvPicPr>
          <p:cNvPr id="159" name="Engine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1667" y="4433363"/>
            <a:ext cx="720000" cy="432000"/>
          </a:xfrm>
          <a:prstGeom prst="rect">
            <a:avLst/>
          </a:prstGeom>
        </p:spPr>
      </p:pic>
      <p:pic>
        <p:nvPicPr>
          <p:cNvPr id="156" name="Ship Center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967" y="3617817"/>
            <a:ext cx="3600000" cy="1095652"/>
          </a:xfrm>
          <a:prstGeom prst="rect">
            <a:avLst/>
          </a:prstGeom>
        </p:spPr>
      </p:pic>
      <p:pic>
        <p:nvPicPr>
          <p:cNvPr id="160" name="Dome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732" y="3053003"/>
            <a:ext cx="1800000" cy="1251656"/>
          </a:xfrm>
          <a:prstGeom prst="rect">
            <a:avLst/>
          </a:prstGeom>
        </p:spPr>
      </p:pic>
      <p:pic>
        <p:nvPicPr>
          <p:cNvPr id="162" name="Window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307" y="3599991"/>
            <a:ext cx="360000" cy="376875"/>
          </a:xfrm>
          <a:prstGeom prst="rect">
            <a:avLst/>
          </a:prstGeom>
        </p:spPr>
      </p:pic>
      <p:pic>
        <p:nvPicPr>
          <p:cNvPr id="161" name="Window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581" y="3700721"/>
            <a:ext cx="360000" cy="360000"/>
          </a:xfrm>
          <a:prstGeom prst="rect">
            <a:avLst/>
          </a:prstGeom>
        </p:spPr>
      </p:pic>
      <p:pic>
        <p:nvPicPr>
          <p:cNvPr id="163" name="Window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1" y="3599990"/>
            <a:ext cx="360000" cy="376875"/>
          </a:xfrm>
          <a:prstGeom prst="rect">
            <a:avLst/>
          </a:prstGeom>
        </p:spPr>
      </p:pic>
      <p:pic>
        <p:nvPicPr>
          <p:cNvPr id="164" name="Light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655" y="2684205"/>
            <a:ext cx="540000" cy="584182"/>
          </a:xfrm>
          <a:prstGeom prst="rect">
            <a:avLst/>
          </a:prstGeom>
        </p:spPr>
      </p:pic>
      <p:pic>
        <p:nvPicPr>
          <p:cNvPr id="169" name="Alien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124" y="4214089"/>
            <a:ext cx="842075" cy="900000"/>
          </a:xfrm>
          <a:prstGeom prst="rect">
            <a:avLst/>
          </a:prstGeom>
          <a:effectLst>
            <a:outerShdw blurRad="76200" dist="1143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05409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31786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Б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558163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2284540" y="696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3010917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05409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31786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Ё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558163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2284540" y="886097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010917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105409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831786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1558163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2284540" y="165637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3010917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05409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31786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558163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10917" y="2408052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11903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811248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537625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2264002" y="315363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Ц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2990379" y="3156685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62504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788881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Щ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515258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Ъ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2241635" y="390226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2968012" y="39053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68054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Э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794431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520808" y="4636090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4317071" y="889146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5623199" y="889146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6965307" y="890013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8173951" y="890013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9442967" y="890013"/>
            <a:ext cx="648000" cy="64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6" name="Build Button"/>
          <p:cNvSpPr/>
          <p:nvPr/>
        </p:nvSpPr>
        <p:spPr>
          <a:xfrm>
            <a:off x="76833" y="60960"/>
            <a:ext cx="3635740" cy="5194227"/>
          </a:xfrm>
          <a:prstGeom prst="rect">
            <a:avLst/>
          </a:prstGeom>
          <a:solidFill>
            <a:srgbClr val="FF0000">
              <a:alpha val="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537785" y="72718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92162" y="889146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284540" y="240500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3035380" y="1659419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111903" y="83783"/>
            <a:ext cx="648000" cy="64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1537625" y="83783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024541" y="1659419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111903" y="83783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5" name="Стрелка вправо с вырезом 74">
            <a:hlinkClick r:id="" action="ppaction://hlinkshowjump?jump=nextslide"/>
          </p:cNvPr>
          <p:cNvSpPr/>
          <p:nvPr/>
        </p:nvSpPr>
        <p:spPr>
          <a:xfrm>
            <a:off x="2430638" y="5452418"/>
            <a:ext cx="1281935" cy="634424"/>
          </a:xfrm>
          <a:prstGeom prst="notched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</a:t>
            </a:r>
            <a:endParaRPr lang="ru-RU" dirty="0"/>
          </a:p>
        </p:txBody>
      </p:sp>
      <p:sp>
        <p:nvSpPr>
          <p:cNvPr id="129" name="Прямоугольник 128"/>
          <p:cNvSpPr/>
          <p:nvPr/>
        </p:nvSpPr>
        <p:spPr>
          <a:xfrm>
            <a:off x="92162" y="890013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284540" y="2409928"/>
            <a:ext cx="648000" cy="648000"/>
          </a:xfrm>
          <a:prstGeom prst="rect">
            <a:avLst/>
          </a:prstGeom>
          <a:solidFill>
            <a:schemeClr val="bg1">
              <a:lumMod val="50000"/>
              <a:alpha val="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77951" y="6211019"/>
            <a:ext cx="245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Козлова Л. 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39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75E-6 -1.48148E-6 L -0.14128 -0.1886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70" y="-944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127 -0.18866 L 0.4056 -0.71829 " pathEditMode="relative" rAng="0" ptsTypes="AA">
                                      <p:cBhvr>
                                        <p:cTn id="7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49" y="-2664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1" dur="20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8" dur="20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20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2" dur="20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20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8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d27cbc5a2f939ffdd9c46d2e7f52544735b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195</Words>
  <Application>Microsoft Office PowerPoint</Application>
  <PresentationFormat>Произвольный</PresentationFormat>
  <Paragraphs>181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tekhnologic</dc:creator>
  <cp:lastModifiedBy>Любовь Козлова</cp:lastModifiedBy>
  <cp:revision>23</cp:revision>
  <dcterms:created xsi:type="dcterms:W3CDTF">2017-02-26T05:53:43Z</dcterms:created>
  <dcterms:modified xsi:type="dcterms:W3CDTF">2021-02-09T21:19:13Z</dcterms:modified>
</cp:coreProperties>
</file>