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tags+xml" PartName="/ppt/tags/tag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custDataLst>
    <p:tags r:id="rId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346DD-E13C-4E97-ADD7-E702D71F74C1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5AB156-9E98-45E9-BE66-2469F64DE3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220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AB156-9E98-45E9-BE66-2469F64DE35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906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8CE-61D9-4207-8F40-698F05B0F58B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BDBF-0645-41D6-A3BF-77858E552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22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8CE-61D9-4207-8F40-698F05B0F58B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BDBF-0645-41D6-A3BF-77858E552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562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8CE-61D9-4207-8F40-698F05B0F58B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BDBF-0645-41D6-A3BF-77858E552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744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8CE-61D9-4207-8F40-698F05B0F58B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BDBF-0645-41D6-A3BF-77858E552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862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8CE-61D9-4207-8F40-698F05B0F58B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BDBF-0645-41D6-A3BF-77858E552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55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8CE-61D9-4207-8F40-698F05B0F58B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BDBF-0645-41D6-A3BF-77858E552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02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8CE-61D9-4207-8F40-698F05B0F58B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BDBF-0645-41D6-A3BF-77858E552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315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8CE-61D9-4207-8F40-698F05B0F58B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BDBF-0645-41D6-A3BF-77858E552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679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8CE-61D9-4207-8F40-698F05B0F58B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BDBF-0645-41D6-A3BF-77858E552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433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8CE-61D9-4207-8F40-698F05B0F58B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BDBF-0645-41D6-A3BF-77858E552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52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218CE-61D9-4207-8F40-698F05B0F58B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8BDBF-0645-41D6-A3BF-77858E552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511457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8" Target="../slideLayouts/slideLayout8.xml" Type="http://schemas.openxmlformats.org/officeDocument/2006/relationships/slideLayout"/><Relationship Id="rId13" Target="../media/image1.jpeg" Type="http://schemas.openxmlformats.org/officeDocument/2006/relationships/image"/><Relationship Id="rId3" Target="../slideLayouts/slideLayout3.xml" Type="http://schemas.openxmlformats.org/officeDocument/2006/relationships/slideLayout"/><Relationship Id="rId7" Target="../slideLayouts/slideLayout7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1" Target="../slideLayouts/slideLayout1.xml" Type="http://schemas.openxmlformats.org/officeDocument/2006/relationships/slideLayout"/><Relationship Id="rId6" Target="../slideLayouts/slideLayout6.xml" Type="http://schemas.openxmlformats.org/officeDocument/2006/relationships/slideLayout"/><Relationship Id="rId11" Target="../slideLayouts/slideLayout11.xml" Type="http://schemas.openxmlformats.org/officeDocument/2006/relationships/slideLayout"/><Relationship Id="rId5" Target="../slideLayouts/slideLayout5.xml" Type="http://schemas.openxmlformats.org/officeDocument/2006/relationships/slideLayout"/><Relationship Id="rId10" Target="../slideLayouts/slideLayout10.xml" Type="http://schemas.openxmlformats.org/officeDocument/2006/relationships/slideLayout"/><Relationship Id="rId4" Target="../slideLayouts/slideLayout4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218CE-61D9-4207-8F40-698F05B0F58B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8BDBF-0645-41D6-A3BF-77858E552F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229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Аствацатуров\Дидактор\Конструктор игры КВЕСТ\Снимок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052736"/>
            <a:ext cx="2363258" cy="266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://clipart-library.com/image_gallery/n72486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625724"/>
            <a:ext cx="936104" cy="98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http://clipart-library.com/image_gallery/n72486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8655" y="2782165"/>
            <a:ext cx="780757" cy="82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img-new.cgtrader.com/items/7731/large_rope_3d_model_5c901cda-4c8c-48ce-97de-acdcd8d0f26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708920"/>
            <a:ext cx="3005386" cy="3011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illustrators.ru/uploads/illustration/image/32013/main_32013_original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83324"/>
            <a:ext cx="764996" cy="1082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Круглая лента лицом вверх 6"/>
          <p:cNvSpPr/>
          <p:nvPr/>
        </p:nvSpPr>
        <p:spPr>
          <a:xfrm>
            <a:off x="-15345" y="2064962"/>
            <a:ext cx="1563009" cy="320402"/>
          </a:xfrm>
          <a:prstGeom prst="ellipseRibbon2">
            <a:avLst/>
          </a:prstGeom>
          <a:solidFill>
            <a:schemeClr val="accent1"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Гномики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 descr="https://i.pinimg.com/736x/54/59/52/545952375849e26357385754ba3a9434--armours-military-units.jpg"/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76" r="49"/>
          <a:stretch/>
        </p:blipFill>
        <p:spPr bwMode="auto">
          <a:xfrm>
            <a:off x="392133" y="3895525"/>
            <a:ext cx="764996" cy="1189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Круглая лента лицом вверх 21"/>
          <p:cNvSpPr/>
          <p:nvPr/>
        </p:nvSpPr>
        <p:spPr>
          <a:xfrm>
            <a:off x="-36512" y="3540646"/>
            <a:ext cx="1563009" cy="320402"/>
          </a:xfrm>
          <a:prstGeom prst="ellipseRibbon2">
            <a:avLst/>
          </a:prstGeom>
          <a:solidFill>
            <a:schemeClr val="accent1">
              <a:alpha val="8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Смешарик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Picture 2" descr="https://i.pinimg.com/736x/2b/b3/92/2bb3920d3e8df9d0d257453f1c17ff5d--knight-armor-th-century.jpg"/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22094"/>
          <a:stretch/>
        </p:blipFill>
        <p:spPr bwMode="auto">
          <a:xfrm>
            <a:off x="458658" y="5570597"/>
            <a:ext cx="572667" cy="126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Круглая лента лицом вверх 23"/>
          <p:cNvSpPr/>
          <p:nvPr/>
        </p:nvSpPr>
        <p:spPr>
          <a:xfrm>
            <a:off x="-36512" y="5268838"/>
            <a:ext cx="1563009" cy="320402"/>
          </a:xfrm>
          <a:prstGeom prst="ellipseRibbon2">
            <a:avLst/>
          </a:prstGeom>
          <a:solidFill>
            <a:schemeClr val="accent1">
              <a:alpha val="7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Васильки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1799692" y="2132856"/>
            <a:ext cx="252028" cy="250468"/>
          </a:xfrm>
          <a:prstGeom prst="mathPl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2339752" y="2190719"/>
            <a:ext cx="216024" cy="158161"/>
          </a:xfrm>
          <a:prstGeom prst="mathMin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люс 26"/>
          <p:cNvSpPr/>
          <p:nvPr/>
        </p:nvSpPr>
        <p:spPr>
          <a:xfrm>
            <a:off x="1763688" y="3538572"/>
            <a:ext cx="252028" cy="250468"/>
          </a:xfrm>
          <a:prstGeom prst="mathPl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Минус 27"/>
          <p:cNvSpPr/>
          <p:nvPr/>
        </p:nvSpPr>
        <p:spPr>
          <a:xfrm>
            <a:off x="2303748" y="3596435"/>
            <a:ext cx="216024" cy="158161"/>
          </a:xfrm>
          <a:prstGeom prst="mathMin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люс 28"/>
          <p:cNvSpPr/>
          <p:nvPr/>
        </p:nvSpPr>
        <p:spPr>
          <a:xfrm>
            <a:off x="1952092" y="5266764"/>
            <a:ext cx="252028" cy="250468"/>
          </a:xfrm>
          <a:prstGeom prst="mathPl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Минус 29"/>
          <p:cNvSpPr/>
          <p:nvPr/>
        </p:nvSpPr>
        <p:spPr>
          <a:xfrm>
            <a:off x="2492152" y="5324627"/>
            <a:ext cx="216024" cy="158161"/>
          </a:xfrm>
          <a:prstGeom prst="mathMinu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2771800" y="5949280"/>
            <a:ext cx="916534" cy="908720"/>
          </a:xfrm>
          <a:prstGeom prst="line">
            <a:avLst/>
          </a:prstGeom>
          <a:ln w="2540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3612315" y="5429386"/>
            <a:ext cx="1147903" cy="614561"/>
          </a:xfrm>
          <a:prstGeom prst="line">
            <a:avLst/>
          </a:prstGeom>
          <a:ln w="2540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4676926" y="5053954"/>
            <a:ext cx="1179158" cy="403302"/>
          </a:xfrm>
          <a:prstGeom prst="line">
            <a:avLst/>
          </a:prstGeom>
          <a:ln w="25400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араллелограмм 31"/>
          <p:cNvSpPr/>
          <p:nvPr/>
        </p:nvSpPr>
        <p:spPr>
          <a:xfrm rot="7921250" flipH="1">
            <a:off x="5568776" y="4807159"/>
            <a:ext cx="859905" cy="288086"/>
          </a:xfrm>
          <a:prstGeom prst="parallelogram">
            <a:avLst>
              <a:gd name="adj" fmla="val 60426"/>
            </a:avLst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203848" y="-27384"/>
            <a:ext cx="36217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bat" pitchFamily="2" charset="0"/>
              </a:rPr>
              <a:t>Захват замка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15816" y="5720329"/>
            <a:ext cx="504056" cy="32361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3563888" y="5373216"/>
            <a:ext cx="504056" cy="32361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4211960" y="5013176"/>
            <a:ext cx="504056" cy="32361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4932040" y="4725144"/>
            <a:ext cx="504056" cy="32361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5940152" y="4329518"/>
            <a:ext cx="504056" cy="32361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75" name="Скругленный прямоугольник 74"/>
          <p:cNvSpPr/>
          <p:nvPr/>
        </p:nvSpPr>
        <p:spPr>
          <a:xfrm>
            <a:off x="6732240" y="4052815"/>
            <a:ext cx="504056" cy="32361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7452320" y="3623771"/>
            <a:ext cx="504056" cy="32361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7517825" y="3186474"/>
            <a:ext cx="504056" cy="32361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7452320" y="2745342"/>
            <a:ext cx="504056" cy="32361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90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5724128" y="829522"/>
            <a:ext cx="1237568" cy="32361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Победа!!!</a:t>
            </a:r>
          </a:p>
        </p:txBody>
      </p:sp>
      <p:pic>
        <p:nvPicPr>
          <p:cNvPr id="80" name="Picture 16" descr="http://illustrators.ru/uploads/illustration/image/32013/main_32013_original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654" y="5174985"/>
            <a:ext cx="370273" cy="52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16" descr="http://illustrators.ru/uploads/illustration/image/32013/main_32013_original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655" y="4849244"/>
            <a:ext cx="370273" cy="52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16" descr="http://illustrators.ru/uploads/illustration/image/32013/main_32013_original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735" y="4509120"/>
            <a:ext cx="370273" cy="52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16" descr="http://illustrators.ru/uploads/illustration/image/32013/main_32013_original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815" y="4201172"/>
            <a:ext cx="370273" cy="52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16" descr="http://illustrators.ru/uploads/illustration/image/32013/main_32013_original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927" y="3841132"/>
            <a:ext cx="370273" cy="52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16" descr="http://illustrators.ru/uploads/illustration/image/32013/main_32013_original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015" y="3553100"/>
            <a:ext cx="370273" cy="52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16" descr="http://illustrators.ru/uploads/illustration/image/32013/main_32013_original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688" y="3166431"/>
            <a:ext cx="370273" cy="52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16" descr="http://illustrators.ru/uploads/illustration/image/32013/main_32013_original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967" y="2669465"/>
            <a:ext cx="370273" cy="52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16" descr="http://illustrators.ru/uploads/illustration/image/32013/main_32013_original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097" y="2258193"/>
            <a:ext cx="370273" cy="52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16" descr="http://illustrators.ru/uploads/illustration/image/32013/main_32013_original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020" y="313909"/>
            <a:ext cx="370273" cy="52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Скругленный прямоугольник 89"/>
          <p:cNvSpPr/>
          <p:nvPr/>
        </p:nvSpPr>
        <p:spPr>
          <a:xfrm>
            <a:off x="3491880" y="5727519"/>
            <a:ext cx="504056" cy="323618"/>
          </a:xfrm>
          <a:prstGeom prst="roundRect">
            <a:avLst/>
          </a:prstGeom>
          <a:solidFill>
            <a:srgbClr val="0033CC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91" name="Скругленный прямоугольник 90"/>
          <p:cNvSpPr/>
          <p:nvPr/>
        </p:nvSpPr>
        <p:spPr>
          <a:xfrm>
            <a:off x="4139952" y="5380406"/>
            <a:ext cx="504056" cy="323618"/>
          </a:xfrm>
          <a:prstGeom prst="roundRect">
            <a:avLst/>
          </a:prstGeom>
          <a:solidFill>
            <a:srgbClr val="0033CC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92" name="Скругленный прямоугольник 91"/>
          <p:cNvSpPr/>
          <p:nvPr/>
        </p:nvSpPr>
        <p:spPr>
          <a:xfrm>
            <a:off x="4788024" y="5020366"/>
            <a:ext cx="504056" cy="323618"/>
          </a:xfrm>
          <a:prstGeom prst="roundRect">
            <a:avLst/>
          </a:prstGeom>
          <a:solidFill>
            <a:srgbClr val="0033CC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93" name="Скругленный прямоугольник 92"/>
          <p:cNvSpPr/>
          <p:nvPr/>
        </p:nvSpPr>
        <p:spPr>
          <a:xfrm>
            <a:off x="5508104" y="4732334"/>
            <a:ext cx="504056" cy="323618"/>
          </a:xfrm>
          <a:prstGeom prst="roundRect">
            <a:avLst/>
          </a:prstGeom>
          <a:solidFill>
            <a:srgbClr val="0033CC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6516216" y="4336708"/>
            <a:ext cx="504056" cy="323618"/>
          </a:xfrm>
          <a:prstGeom prst="roundRect">
            <a:avLst/>
          </a:prstGeom>
          <a:solidFill>
            <a:srgbClr val="0033CC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95" name="Скругленный прямоугольник 94"/>
          <p:cNvSpPr/>
          <p:nvPr/>
        </p:nvSpPr>
        <p:spPr>
          <a:xfrm>
            <a:off x="7308304" y="4060005"/>
            <a:ext cx="504056" cy="323618"/>
          </a:xfrm>
          <a:prstGeom prst="roundRect">
            <a:avLst/>
          </a:prstGeom>
          <a:solidFill>
            <a:srgbClr val="0033CC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96" name="Скругленный прямоугольник 95"/>
          <p:cNvSpPr/>
          <p:nvPr/>
        </p:nvSpPr>
        <p:spPr>
          <a:xfrm>
            <a:off x="8028384" y="3630961"/>
            <a:ext cx="504056" cy="323618"/>
          </a:xfrm>
          <a:prstGeom prst="roundRect">
            <a:avLst/>
          </a:prstGeom>
          <a:solidFill>
            <a:srgbClr val="0033CC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97" name="Скругленный прямоугольник 96"/>
          <p:cNvSpPr/>
          <p:nvPr/>
        </p:nvSpPr>
        <p:spPr>
          <a:xfrm>
            <a:off x="8093889" y="3193664"/>
            <a:ext cx="504056" cy="323618"/>
          </a:xfrm>
          <a:prstGeom prst="roundRect">
            <a:avLst/>
          </a:prstGeom>
          <a:solidFill>
            <a:srgbClr val="0033CC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98" name="Скругленный прямоугольник 97"/>
          <p:cNvSpPr/>
          <p:nvPr/>
        </p:nvSpPr>
        <p:spPr>
          <a:xfrm>
            <a:off x="8028384" y="2752532"/>
            <a:ext cx="504056" cy="323618"/>
          </a:xfrm>
          <a:prstGeom prst="roundRect">
            <a:avLst/>
          </a:prstGeom>
          <a:solidFill>
            <a:srgbClr val="0033CC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90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Скругленный прямоугольник 98"/>
          <p:cNvSpPr/>
          <p:nvPr/>
        </p:nvSpPr>
        <p:spPr>
          <a:xfrm>
            <a:off x="6660232" y="836712"/>
            <a:ext cx="1237568" cy="323618"/>
          </a:xfrm>
          <a:prstGeom prst="roundRect">
            <a:avLst/>
          </a:prstGeom>
          <a:solidFill>
            <a:srgbClr val="0033CC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Победа!!!</a:t>
            </a:r>
          </a:p>
        </p:txBody>
      </p:sp>
      <p:pic>
        <p:nvPicPr>
          <p:cNvPr id="100" name="Picture 2" descr="https://i.pinimg.com/736x/54/59/52/545952375849e26357385754ba3a9434--armours-military-units.jpg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76" r="49"/>
          <a:stretch/>
        </p:blipFill>
        <p:spPr bwMode="auto">
          <a:xfrm>
            <a:off x="3563888" y="5046143"/>
            <a:ext cx="441840" cy="6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2" descr="https://i.pinimg.com/736x/54/59/52/545952375849e26357385754ba3a9434--armours-military-units.jpg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76" r="49"/>
          <a:stretch/>
        </p:blipFill>
        <p:spPr bwMode="auto">
          <a:xfrm>
            <a:off x="4211960" y="4663632"/>
            <a:ext cx="441840" cy="6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2" descr="https://i.pinimg.com/736x/54/59/52/545952375849e26357385754ba3a9434--armours-military-units.jpg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76" r="49"/>
          <a:stretch/>
        </p:blipFill>
        <p:spPr bwMode="auto">
          <a:xfrm>
            <a:off x="4894276" y="4326063"/>
            <a:ext cx="441840" cy="6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2" descr="https://i.pinimg.com/736x/54/59/52/545952375849e26357385754ba3a9434--armours-military-units.jpg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76" r="49"/>
          <a:stretch/>
        </p:blipFill>
        <p:spPr bwMode="auto">
          <a:xfrm>
            <a:off x="5635164" y="4038031"/>
            <a:ext cx="441840" cy="6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2" descr="https://i.pinimg.com/736x/54/59/52/545952375849e26357385754ba3a9434--armours-military-units.jpg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76" r="49"/>
          <a:stretch/>
        </p:blipFill>
        <p:spPr bwMode="auto">
          <a:xfrm>
            <a:off x="6538059" y="3690403"/>
            <a:ext cx="441840" cy="6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2" descr="https://i.pinimg.com/736x/54/59/52/545952375849e26357385754ba3a9434--armours-military-units.jpg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76" r="49"/>
          <a:stretch/>
        </p:blipFill>
        <p:spPr bwMode="auto">
          <a:xfrm>
            <a:off x="7380312" y="3365702"/>
            <a:ext cx="441840" cy="6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2" descr="https://i.pinimg.com/736x/54/59/52/545952375849e26357385754ba3a9434--armours-military-units.jpg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76" r="49"/>
          <a:stretch/>
        </p:blipFill>
        <p:spPr bwMode="auto">
          <a:xfrm>
            <a:off x="8021881" y="2976693"/>
            <a:ext cx="441840" cy="6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2" descr="https://i.pinimg.com/736x/54/59/52/545952375849e26357385754ba3a9434--armours-military-units.jpg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76" r="49"/>
          <a:stretch/>
        </p:blipFill>
        <p:spPr bwMode="auto">
          <a:xfrm>
            <a:off x="8242801" y="2587894"/>
            <a:ext cx="441840" cy="6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2" descr="https://i.pinimg.com/736x/54/59/52/545952375849e26357385754ba3a9434--armours-military-units.jpg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76" r="49"/>
          <a:stretch/>
        </p:blipFill>
        <p:spPr bwMode="auto">
          <a:xfrm>
            <a:off x="8021881" y="2121755"/>
            <a:ext cx="441840" cy="6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2" descr="https://i.pinimg.com/736x/54/59/52/545952375849e26357385754ba3a9434--armours-military-units.jpg"/>
          <p:cNvPicPr>
            <a:picLocks noChangeAspect="1" noChangeArrowheads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76" r="49"/>
          <a:stretch/>
        </p:blipFill>
        <p:spPr bwMode="auto">
          <a:xfrm>
            <a:off x="7151463" y="133115"/>
            <a:ext cx="441840" cy="68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" name="Скругленный прямоугольник 109"/>
          <p:cNvSpPr/>
          <p:nvPr/>
        </p:nvSpPr>
        <p:spPr>
          <a:xfrm>
            <a:off x="3068216" y="5872729"/>
            <a:ext cx="504056" cy="32361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111" name="Скругленный прямоугольник 110"/>
          <p:cNvSpPr/>
          <p:nvPr/>
        </p:nvSpPr>
        <p:spPr>
          <a:xfrm>
            <a:off x="3716288" y="5525616"/>
            <a:ext cx="504056" cy="32361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12" name="Скругленный прямоугольник 111"/>
          <p:cNvSpPr/>
          <p:nvPr/>
        </p:nvSpPr>
        <p:spPr>
          <a:xfrm>
            <a:off x="4364360" y="5165576"/>
            <a:ext cx="504056" cy="32361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13" name="Скругленный прямоугольник 112"/>
          <p:cNvSpPr/>
          <p:nvPr/>
        </p:nvSpPr>
        <p:spPr>
          <a:xfrm>
            <a:off x="5084440" y="4877544"/>
            <a:ext cx="504056" cy="32361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14" name="Скругленный прямоугольник 113"/>
          <p:cNvSpPr/>
          <p:nvPr/>
        </p:nvSpPr>
        <p:spPr>
          <a:xfrm>
            <a:off x="6092552" y="4481918"/>
            <a:ext cx="504056" cy="32361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15" name="Скругленный прямоугольник 114"/>
          <p:cNvSpPr/>
          <p:nvPr/>
        </p:nvSpPr>
        <p:spPr>
          <a:xfrm>
            <a:off x="6884640" y="4205215"/>
            <a:ext cx="504056" cy="32361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16" name="Скругленный прямоугольник 115"/>
          <p:cNvSpPr/>
          <p:nvPr/>
        </p:nvSpPr>
        <p:spPr>
          <a:xfrm>
            <a:off x="7604720" y="3776171"/>
            <a:ext cx="504056" cy="32361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17" name="Скругленный прямоугольник 116"/>
          <p:cNvSpPr/>
          <p:nvPr/>
        </p:nvSpPr>
        <p:spPr>
          <a:xfrm>
            <a:off x="7670225" y="3338874"/>
            <a:ext cx="504056" cy="32361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118" name="Скругленный прямоугольник 117"/>
          <p:cNvSpPr/>
          <p:nvPr/>
        </p:nvSpPr>
        <p:spPr>
          <a:xfrm>
            <a:off x="7604720" y="2897742"/>
            <a:ext cx="504056" cy="32361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Times New Roman" pitchFamily="18" charset="0"/>
                <a:cs typeface="Times New Roman" pitchFamily="18" charset="0"/>
              </a:rPr>
              <a:t>90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Скругленный прямоугольник 118"/>
          <p:cNvSpPr/>
          <p:nvPr/>
        </p:nvSpPr>
        <p:spPr>
          <a:xfrm>
            <a:off x="7870936" y="836712"/>
            <a:ext cx="1237568" cy="32361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Победа!!!</a:t>
            </a:r>
          </a:p>
        </p:txBody>
      </p:sp>
      <p:pic>
        <p:nvPicPr>
          <p:cNvPr id="120" name="Picture 2" descr="https://i.pinimg.com/736x/2b/b3/92/2bb3920d3e8df9d0d257453f1c17ff5d--knight-armor-th-century.jpg"/>
          <p:cNvPicPr>
            <a:picLocks noChangeAspect="1" noChangeArrowheads="1"/>
          </p:cNvPicPr>
          <p:nvPr/>
        </p:nvPicPr>
        <p:blipFill rotWithShape="1">
          <a:blip r:embed="rId1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22094"/>
          <a:stretch/>
        </p:blipFill>
        <p:spPr bwMode="auto">
          <a:xfrm>
            <a:off x="3167844" y="5141063"/>
            <a:ext cx="341015" cy="75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" name="Picture 2" descr="https://i.pinimg.com/736x/2b/b3/92/2bb3920d3e8df9d0d257453f1c17ff5d--knight-armor-th-century.jpg"/>
          <p:cNvPicPr>
            <a:picLocks noChangeAspect="1" noChangeArrowheads="1"/>
          </p:cNvPicPr>
          <p:nvPr/>
        </p:nvPicPr>
        <p:blipFill rotWithShape="1">
          <a:blip r:embed="rId1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22094"/>
          <a:stretch/>
        </p:blipFill>
        <p:spPr bwMode="auto">
          <a:xfrm>
            <a:off x="3798937" y="4797152"/>
            <a:ext cx="341015" cy="75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Picture 2" descr="https://i.pinimg.com/736x/2b/b3/92/2bb3920d3e8df9d0d257453f1c17ff5d--knight-armor-th-century.jpg"/>
          <p:cNvPicPr>
            <a:picLocks noChangeAspect="1" noChangeArrowheads="1"/>
          </p:cNvPicPr>
          <p:nvPr/>
        </p:nvPicPr>
        <p:blipFill rotWithShape="1">
          <a:blip r:embed="rId1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22094"/>
          <a:stretch/>
        </p:blipFill>
        <p:spPr bwMode="auto">
          <a:xfrm>
            <a:off x="4375001" y="4437112"/>
            <a:ext cx="341015" cy="75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ttps://i.pinimg.com/736x/2b/b3/92/2bb3920d3e8df9d0d257453f1c17ff5d--knight-armor-th-century.jpg"/>
          <p:cNvPicPr>
            <a:picLocks noChangeAspect="1" noChangeArrowheads="1"/>
          </p:cNvPicPr>
          <p:nvPr/>
        </p:nvPicPr>
        <p:blipFill rotWithShape="1">
          <a:blip r:embed="rId1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22094"/>
          <a:stretch/>
        </p:blipFill>
        <p:spPr bwMode="auto">
          <a:xfrm>
            <a:off x="5167089" y="4149080"/>
            <a:ext cx="341015" cy="75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" name="Picture 2" descr="https://i.pinimg.com/736x/2b/b3/92/2bb3920d3e8df9d0d257453f1c17ff5d--knight-armor-th-century.jpg"/>
          <p:cNvPicPr>
            <a:picLocks noChangeAspect="1" noChangeArrowheads="1"/>
          </p:cNvPicPr>
          <p:nvPr/>
        </p:nvPicPr>
        <p:blipFill rotWithShape="1">
          <a:blip r:embed="rId1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22094"/>
          <a:stretch/>
        </p:blipFill>
        <p:spPr bwMode="auto">
          <a:xfrm>
            <a:off x="6156176" y="3756782"/>
            <a:ext cx="341015" cy="75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" name="Picture 2" descr="https://i.pinimg.com/736x/2b/b3/92/2bb3920d3e8df9d0d257453f1c17ff5d--knight-armor-th-century.jpg"/>
          <p:cNvPicPr>
            <a:picLocks noChangeAspect="1" noChangeArrowheads="1"/>
          </p:cNvPicPr>
          <p:nvPr/>
        </p:nvPicPr>
        <p:blipFill rotWithShape="1">
          <a:blip r:embed="rId1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22094"/>
          <a:stretch/>
        </p:blipFill>
        <p:spPr bwMode="auto">
          <a:xfrm>
            <a:off x="6895281" y="3501008"/>
            <a:ext cx="341015" cy="75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6" name="Picture 2" descr="https://i.pinimg.com/736x/2b/b3/92/2bb3920d3e8df9d0d257453f1c17ff5d--knight-armor-th-century.jpg"/>
          <p:cNvPicPr>
            <a:picLocks noChangeAspect="1" noChangeArrowheads="1"/>
          </p:cNvPicPr>
          <p:nvPr/>
        </p:nvPicPr>
        <p:blipFill rotWithShape="1">
          <a:blip r:embed="rId1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22094"/>
          <a:stretch/>
        </p:blipFill>
        <p:spPr bwMode="auto">
          <a:xfrm>
            <a:off x="7543353" y="3140968"/>
            <a:ext cx="341015" cy="75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7" name="Picture 2" descr="https://i.pinimg.com/736x/2b/b3/92/2bb3920d3e8df9d0d257453f1c17ff5d--knight-armor-th-century.jpg"/>
          <p:cNvPicPr>
            <a:picLocks noChangeAspect="1" noChangeArrowheads="1"/>
          </p:cNvPicPr>
          <p:nvPr/>
        </p:nvPicPr>
        <p:blipFill rotWithShape="1">
          <a:blip r:embed="rId1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22094"/>
          <a:stretch/>
        </p:blipFill>
        <p:spPr bwMode="auto">
          <a:xfrm>
            <a:off x="7759377" y="2708920"/>
            <a:ext cx="341015" cy="75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8" name="Picture 2" descr="https://i.pinimg.com/736x/2b/b3/92/2bb3920d3e8df9d0d257453f1c17ff5d--knight-armor-th-century.jpg"/>
          <p:cNvPicPr>
            <a:picLocks noChangeAspect="1" noChangeArrowheads="1"/>
          </p:cNvPicPr>
          <p:nvPr/>
        </p:nvPicPr>
        <p:blipFill rotWithShape="1">
          <a:blip r:embed="rId1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22094"/>
          <a:stretch/>
        </p:blipFill>
        <p:spPr bwMode="auto">
          <a:xfrm>
            <a:off x="7615361" y="2204864"/>
            <a:ext cx="341015" cy="75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2" descr="https://i.pinimg.com/736x/2b/b3/92/2bb3920d3e8df9d0d257453f1c17ff5d--knight-armor-th-century.jpg"/>
          <p:cNvPicPr>
            <a:picLocks noChangeAspect="1" noChangeArrowheads="1"/>
          </p:cNvPicPr>
          <p:nvPr/>
        </p:nvPicPr>
        <p:blipFill rotWithShape="1">
          <a:blip r:embed="rId1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b="22094"/>
          <a:stretch/>
        </p:blipFill>
        <p:spPr bwMode="auto">
          <a:xfrm>
            <a:off x="8388424" y="116632"/>
            <a:ext cx="341015" cy="75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1" name="Скругленный прямоугольник 130"/>
          <p:cNvSpPr/>
          <p:nvPr/>
        </p:nvSpPr>
        <p:spPr>
          <a:xfrm>
            <a:off x="2200627" y="2438982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-5</a:t>
            </a:r>
          </a:p>
        </p:txBody>
      </p:sp>
      <p:sp>
        <p:nvSpPr>
          <p:cNvPr id="132" name="Скругленный прямоугольник 131"/>
          <p:cNvSpPr/>
          <p:nvPr/>
        </p:nvSpPr>
        <p:spPr>
          <a:xfrm>
            <a:off x="2204120" y="242088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-10</a:t>
            </a:r>
          </a:p>
        </p:txBody>
      </p:sp>
      <p:sp>
        <p:nvSpPr>
          <p:cNvPr id="133" name="Скругленный прямоугольник 132"/>
          <p:cNvSpPr/>
          <p:nvPr/>
        </p:nvSpPr>
        <p:spPr>
          <a:xfrm>
            <a:off x="2195736" y="2424819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-15</a:t>
            </a:r>
          </a:p>
        </p:txBody>
      </p:sp>
      <p:sp>
        <p:nvSpPr>
          <p:cNvPr id="134" name="Скругленный прямоугольник 133"/>
          <p:cNvSpPr/>
          <p:nvPr/>
        </p:nvSpPr>
        <p:spPr>
          <a:xfrm>
            <a:off x="2195736" y="242088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-20</a:t>
            </a:r>
          </a:p>
        </p:txBody>
      </p:sp>
      <p:sp>
        <p:nvSpPr>
          <p:cNvPr id="135" name="Скругленный прямоугольник 134"/>
          <p:cNvSpPr/>
          <p:nvPr/>
        </p:nvSpPr>
        <p:spPr>
          <a:xfrm>
            <a:off x="2195736" y="242088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-25</a:t>
            </a:r>
          </a:p>
        </p:txBody>
      </p:sp>
      <p:sp>
        <p:nvSpPr>
          <p:cNvPr id="136" name="Скругленный прямоугольник 135"/>
          <p:cNvSpPr/>
          <p:nvPr/>
        </p:nvSpPr>
        <p:spPr>
          <a:xfrm>
            <a:off x="2204120" y="242088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-30</a:t>
            </a:r>
          </a:p>
        </p:txBody>
      </p:sp>
      <p:sp>
        <p:nvSpPr>
          <p:cNvPr id="137" name="Скругленный прямоугольник 136"/>
          <p:cNvSpPr/>
          <p:nvPr/>
        </p:nvSpPr>
        <p:spPr>
          <a:xfrm>
            <a:off x="2195736" y="242088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-35</a:t>
            </a:r>
          </a:p>
        </p:txBody>
      </p:sp>
      <p:sp>
        <p:nvSpPr>
          <p:cNvPr id="138" name="Скругленный прямоугольник 137"/>
          <p:cNvSpPr/>
          <p:nvPr/>
        </p:nvSpPr>
        <p:spPr>
          <a:xfrm>
            <a:off x="2195736" y="242088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-40</a:t>
            </a:r>
          </a:p>
        </p:txBody>
      </p:sp>
      <p:sp>
        <p:nvSpPr>
          <p:cNvPr id="139" name="Скругленный прямоугольник 138"/>
          <p:cNvSpPr/>
          <p:nvPr/>
        </p:nvSpPr>
        <p:spPr>
          <a:xfrm>
            <a:off x="2195736" y="242088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-45</a:t>
            </a:r>
          </a:p>
        </p:txBody>
      </p:sp>
      <p:sp>
        <p:nvSpPr>
          <p:cNvPr id="140" name="Скругленный прямоугольник 139"/>
          <p:cNvSpPr/>
          <p:nvPr/>
        </p:nvSpPr>
        <p:spPr>
          <a:xfrm>
            <a:off x="2195736" y="242088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-50</a:t>
            </a:r>
          </a:p>
        </p:txBody>
      </p:sp>
      <p:sp>
        <p:nvSpPr>
          <p:cNvPr id="141" name="Скругленный прямоугольник 140"/>
          <p:cNvSpPr/>
          <p:nvPr/>
        </p:nvSpPr>
        <p:spPr>
          <a:xfrm>
            <a:off x="2128619" y="3879142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-5</a:t>
            </a:r>
          </a:p>
        </p:txBody>
      </p:sp>
      <p:sp>
        <p:nvSpPr>
          <p:cNvPr id="142" name="Скругленный прямоугольник 141"/>
          <p:cNvSpPr/>
          <p:nvPr/>
        </p:nvSpPr>
        <p:spPr>
          <a:xfrm>
            <a:off x="2132112" y="386104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-10</a:t>
            </a:r>
          </a:p>
        </p:txBody>
      </p:sp>
      <p:sp>
        <p:nvSpPr>
          <p:cNvPr id="143" name="Скругленный прямоугольник 142"/>
          <p:cNvSpPr/>
          <p:nvPr/>
        </p:nvSpPr>
        <p:spPr>
          <a:xfrm>
            <a:off x="2123728" y="3864979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-15</a:t>
            </a:r>
          </a:p>
        </p:txBody>
      </p:sp>
      <p:sp>
        <p:nvSpPr>
          <p:cNvPr id="144" name="Скругленный прямоугольник 143"/>
          <p:cNvSpPr/>
          <p:nvPr/>
        </p:nvSpPr>
        <p:spPr>
          <a:xfrm>
            <a:off x="2123728" y="386104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-20</a:t>
            </a:r>
          </a:p>
        </p:txBody>
      </p:sp>
      <p:sp>
        <p:nvSpPr>
          <p:cNvPr id="145" name="Скругленный прямоугольник 144"/>
          <p:cNvSpPr/>
          <p:nvPr/>
        </p:nvSpPr>
        <p:spPr>
          <a:xfrm>
            <a:off x="2123728" y="386104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-25</a:t>
            </a:r>
          </a:p>
        </p:txBody>
      </p:sp>
      <p:sp>
        <p:nvSpPr>
          <p:cNvPr id="146" name="Скругленный прямоугольник 145"/>
          <p:cNvSpPr/>
          <p:nvPr/>
        </p:nvSpPr>
        <p:spPr>
          <a:xfrm>
            <a:off x="2132112" y="386104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-30</a:t>
            </a:r>
          </a:p>
        </p:txBody>
      </p:sp>
      <p:sp>
        <p:nvSpPr>
          <p:cNvPr id="147" name="Скругленный прямоугольник 146"/>
          <p:cNvSpPr/>
          <p:nvPr/>
        </p:nvSpPr>
        <p:spPr>
          <a:xfrm>
            <a:off x="2123728" y="386104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-35</a:t>
            </a:r>
          </a:p>
        </p:txBody>
      </p:sp>
      <p:sp>
        <p:nvSpPr>
          <p:cNvPr id="148" name="Скругленный прямоугольник 147"/>
          <p:cNvSpPr/>
          <p:nvPr/>
        </p:nvSpPr>
        <p:spPr>
          <a:xfrm>
            <a:off x="2123728" y="386104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-40</a:t>
            </a:r>
          </a:p>
        </p:txBody>
      </p:sp>
      <p:sp>
        <p:nvSpPr>
          <p:cNvPr id="149" name="Скругленный прямоугольник 148"/>
          <p:cNvSpPr/>
          <p:nvPr/>
        </p:nvSpPr>
        <p:spPr>
          <a:xfrm>
            <a:off x="2123728" y="386104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-45</a:t>
            </a:r>
          </a:p>
        </p:txBody>
      </p:sp>
      <p:sp>
        <p:nvSpPr>
          <p:cNvPr id="150" name="Скругленный прямоугольник 149"/>
          <p:cNvSpPr/>
          <p:nvPr/>
        </p:nvSpPr>
        <p:spPr>
          <a:xfrm>
            <a:off x="2123728" y="386104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-50</a:t>
            </a:r>
          </a:p>
        </p:txBody>
      </p:sp>
      <p:sp>
        <p:nvSpPr>
          <p:cNvPr id="151" name="Скругленный прямоугольник 150"/>
          <p:cNvSpPr/>
          <p:nvPr/>
        </p:nvSpPr>
        <p:spPr>
          <a:xfrm>
            <a:off x="2344643" y="5593171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-5</a:t>
            </a:r>
          </a:p>
        </p:txBody>
      </p:sp>
      <p:sp>
        <p:nvSpPr>
          <p:cNvPr id="152" name="Скругленный прямоугольник 151"/>
          <p:cNvSpPr/>
          <p:nvPr/>
        </p:nvSpPr>
        <p:spPr>
          <a:xfrm>
            <a:off x="2348136" y="5575077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-10</a:t>
            </a:r>
          </a:p>
        </p:txBody>
      </p:sp>
      <p:sp>
        <p:nvSpPr>
          <p:cNvPr id="153" name="Скругленный прямоугольник 152"/>
          <p:cNvSpPr/>
          <p:nvPr/>
        </p:nvSpPr>
        <p:spPr>
          <a:xfrm>
            <a:off x="2339752" y="5579008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-15</a:t>
            </a:r>
          </a:p>
        </p:txBody>
      </p:sp>
      <p:sp>
        <p:nvSpPr>
          <p:cNvPr id="154" name="Скругленный прямоугольник 153"/>
          <p:cNvSpPr/>
          <p:nvPr/>
        </p:nvSpPr>
        <p:spPr>
          <a:xfrm>
            <a:off x="2339752" y="5575077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-20</a:t>
            </a:r>
          </a:p>
        </p:txBody>
      </p:sp>
      <p:sp>
        <p:nvSpPr>
          <p:cNvPr id="155" name="Скругленный прямоугольник 154"/>
          <p:cNvSpPr/>
          <p:nvPr/>
        </p:nvSpPr>
        <p:spPr>
          <a:xfrm>
            <a:off x="2339752" y="5575077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-25</a:t>
            </a:r>
          </a:p>
        </p:txBody>
      </p:sp>
      <p:sp>
        <p:nvSpPr>
          <p:cNvPr id="156" name="Скругленный прямоугольник 155"/>
          <p:cNvSpPr/>
          <p:nvPr/>
        </p:nvSpPr>
        <p:spPr>
          <a:xfrm>
            <a:off x="2348136" y="5575077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-30</a:t>
            </a:r>
          </a:p>
        </p:txBody>
      </p:sp>
      <p:sp>
        <p:nvSpPr>
          <p:cNvPr id="157" name="Скругленный прямоугольник 156"/>
          <p:cNvSpPr/>
          <p:nvPr/>
        </p:nvSpPr>
        <p:spPr>
          <a:xfrm>
            <a:off x="2339752" y="5575077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-35</a:t>
            </a:r>
          </a:p>
        </p:txBody>
      </p:sp>
      <p:sp>
        <p:nvSpPr>
          <p:cNvPr id="158" name="Скругленный прямоугольник 157"/>
          <p:cNvSpPr/>
          <p:nvPr/>
        </p:nvSpPr>
        <p:spPr>
          <a:xfrm>
            <a:off x="2339752" y="5575077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-40</a:t>
            </a:r>
          </a:p>
        </p:txBody>
      </p:sp>
      <p:sp>
        <p:nvSpPr>
          <p:cNvPr id="159" name="Скругленный прямоугольник 158"/>
          <p:cNvSpPr/>
          <p:nvPr/>
        </p:nvSpPr>
        <p:spPr>
          <a:xfrm>
            <a:off x="2339752" y="5575077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-45</a:t>
            </a:r>
          </a:p>
        </p:txBody>
      </p:sp>
      <p:sp>
        <p:nvSpPr>
          <p:cNvPr id="160" name="Скругленный прямоугольник 159"/>
          <p:cNvSpPr/>
          <p:nvPr/>
        </p:nvSpPr>
        <p:spPr>
          <a:xfrm>
            <a:off x="2339752" y="5575077"/>
            <a:ext cx="567680" cy="284101"/>
          </a:xfrm>
          <a:prstGeom prst="roundRect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-50</a:t>
            </a:r>
          </a:p>
        </p:txBody>
      </p:sp>
      <p:sp>
        <p:nvSpPr>
          <p:cNvPr id="161" name="Скругленный прямоугольник 160"/>
          <p:cNvSpPr/>
          <p:nvPr/>
        </p:nvSpPr>
        <p:spPr>
          <a:xfrm>
            <a:off x="179512" y="476672"/>
            <a:ext cx="5256584" cy="504056"/>
          </a:xfrm>
          <a:prstGeom prst="roundRect">
            <a:avLst/>
          </a:prstGeom>
          <a:solidFill>
            <a:srgbClr val="00B0F0">
              <a:alpha val="6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2" name="Скругленный прямоугольник 161"/>
          <p:cNvSpPr/>
          <p:nvPr/>
        </p:nvSpPr>
        <p:spPr>
          <a:xfrm>
            <a:off x="179512" y="1268760"/>
            <a:ext cx="3508822" cy="504056"/>
          </a:xfrm>
          <a:prstGeom prst="roundRect">
            <a:avLst/>
          </a:prstGeom>
          <a:solidFill>
            <a:srgbClr val="00B0F0">
              <a:alpha val="6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Скругленный прямоугольник 160">
            <a:extLst>
              <a:ext uri="{FF2B5EF4-FFF2-40B4-BE49-F238E27FC236}">
                <a16:creationId xmlns="" xmlns:a16="http://schemas.microsoft.com/office/drawing/2014/main" id="{2637D730-0BAB-482E-A7AD-732FE9A6C7A0}"/>
              </a:ext>
            </a:extLst>
          </p:cNvPr>
          <p:cNvSpPr/>
          <p:nvPr/>
        </p:nvSpPr>
        <p:spPr>
          <a:xfrm>
            <a:off x="184400" y="530717"/>
            <a:ext cx="5256584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осадков?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" name="Скругленный прямоугольник 161">
            <a:extLst>
              <a:ext uri="{FF2B5EF4-FFF2-40B4-BE49-F238E27FC236}">
                <a16:creationId xmlns="" xmlns:a16="http://schemas.microsoft.com/office/drawing/2014/main" id="{5326B04B-104D-485C-B276-E33A6FCCC857}"/>
              </a:ext>
            </a:extLst>
          </p:cNvPr>
          <p:cNvSpPr/>
          <p:nvPr/>
        </p:nvSpPr>
        <p:spPr>
          <a:xfrm>
            <a:off x="184400" y="1250797"/>
            <a:ext cx="3508822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Дождь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" name="Прямоугольник: скругленные углы 1">
            <a:extLst>
              <a:ext uri="{FF2B5EF4-FFF2-40B4-BE49-F238E27FC236}">
                <a16:creationId xmlns="" xmlns:a16="http://schemas.microsoft.com/office/drawing/2014/main" id="{33C82629-DFD7-4722-988B-F3A1216156F2}"/>
              </a:ext>
            </a:extLst>
          </p:cNvPr>
          <p:cNvSpPr/>
          <p:nvPr/>
        </p:nvSpPr>
        <p:spPr>
          <a:xfrm>
            <a:off x="4067944" y="1250797"/>
            <a:ext cx="648072" cy="576064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65" name="Скругленный прямоугольник 160">
            <a:extLst>
              <a:ext uri="{FF2B5EF4-FFF2-40B4-BE49-F238E27FC236}">
                <a16:creationId xmlns="" xmlns:a16="http://schemas.microsoft.com/office/drawing/2014/main" id="{2637D730-0BAB-482E-A7AD-732FE9A6C7A0}"/>
              </a:ext>
            </a:extLst>
          </p:cNvPr>
          <p:cNvSpPr/>
          <p:nvPr/>
        </p:nvSpPr>
        <p:spPr>
          <a:xfrm>
            <a:off x="184400" y="527507"/>
            <a:ext cx="5256584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года?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" name="Скругленный прямоугольник 161">
            <a:extLst>
              <a:ext uri="{FF2B5EF4-FFF2-40B4-BE49-F238E27FC236}">
                <a16:creationId xmlns="" xmlns:a16="http://schemas.microsoft.com/office/drawing/2014/main" id="{5326B04B-104D-485C-B276-E33A6FCCC857}"/>
              </a:ext>
            </a:extLst>
          </p:cNvPr>
          <p:cNvSpPr/>
          <p:nvPr/>
        </p:nvSpPr>
        <p:spPr>
          <a:xfrm>
            <a:off x="184400" y="1247587"/>
            <a:ext cx="3508822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" name="Прямоугольник: скругленные углы 1">
            <a:extLst>
              <a:ext uri="{FF2B5EF4-FFF2-40B4-BE49-F238E27FC236}">
                <a16:creationId xmlns="" xmlns:a16="http://schemas.microsoft.com/office/drawing/2014/main" id="{33C82629-DFD7-4722-988B-F3A1216156F2}"/>
              </a:ext>
            </a:extLst>
          </p:cNvPr>
          <p:cNvSpPr/>
          <p:nvPr/>
        </p:nvSpPr>
        <p:spPr>
          <a:xfrm>
            <a:off x="4792924" y="1232756"/>
            <a:ext cx="648072" cy="576064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2</a:t>
            </a:r>
            <a:endParaRPr lang="ru-RU" sz="2400" b="1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8" name="Скругленный прямоугольник 160">
            <a:extLst>
              <a:ext uri="{FF2B5EF4-FFF2-40B4-BE49-F238E27FC236}">
                <a16:creationId xmlns="" xmlns:a16="http://schemas.microsoft.com/office/drawing/2014/main" id="{2637D730-0BAB-482E-A7AD-732FE9A6C7A0}"/>
              </a:ext>
            </a:extLst>
          </p:cNvPr>
          <p:cNvSpPr/>
          <p:nvPr/>
        </p:nvSpPr>
        <p:spPr>
          <a:xfrm>
            <a:off x="197681" y="524474"/>
            <a:ext cx="5256584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южным или северным?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" name="Скругленный прямоугольник 161">
            <a:extLst>
              <a:ext uri="{FF2B5EF4-FFF2-40B4-BE49-F238E27FC236}">
                <a16:creationId xmlns="" xmlns:a16="http://schemas.microsoft.com/office/drawing/2014/main" id="{5326B04B-104D-485C-B276-E33A6FCCC857}"/>
              </a:ext>
            </a:extLst>
          </p:cNvPr>
          <p:cNvSpPr/>
          <p:nvPr/>
        </p:nvSpPr>
        <p:spPr>
          <a:xfrm>
            <a:off x="197681" y="1244554"/>
            <a:ext cx="3508822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" name="Прямоугольник: скругленные углы 1">
            <a:extLst>
              <a:ext uri="{FF2B5EF4-FFF2-40B4-BE49-F238E27FC236}">
                <a16:creationId xmlns="" xmlns:a16="http://schemas.microsoft.com/office/drawing/2014/main" id="{33C82629-DFD7-4722-988B-F3A1216156F2}"/>
              </a:ext>
            </a:extLst>
          </p:cNvPr>
          <p:cNvSpPr/>
          <p:nvPr/>
        </p:nvSpPr>
        <p:spPr>
          <a:xfrm>
            <a:off x="5508104" y="1244554"/>
            <a:ext cx="648072" cy="576064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71" name="Скругленный прямоугольник 160">
            <a:extLst>
              <a:ext uri="{FF2B5EF4-FFF2-40B4-BE49-F238E27FC236}">
                <a16:creationId xmlns="" xmlns:a16="http://schemas.microsoft.com/office/drawing/2014/main" id="{2637D730-0BAB-482E-A7AD-732FE9A6C7A0}"/>
              </a:ext>
            </a:extLst>
          </p:cNvPr>
          <p:cNvSpPr/>
          <p:nvPr/>
        </p:nvSpPr>
        <p:spPr>
          <a:xfrm>
            <a:off x="197681" y="502262"/>
            <a:ext cx="5256584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Зимой и летом одним цветом?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" name="Скругленный прямоугольник 161">
            <a:extLst>
              <a:ext uri="{FF2B5EF4-FFF2-40B4-BE49-F238E27FC236}">
                <a16:creationId xmlns="" xmlns:a16="http://schemas.microsoft.com/office/drawing/2014/main" id="{5326B04B-104D-485C-B276-E33A6FCCC857}"/>
              </a:ext>
            </a:extLst>
          </p:cNvPr>
          <p:cNvSpPr/>
          <p:nvPr/>
        </p:nvSpPr>
        <p:spPr>
          <a:xfrm>
            <a:off x="197681" y="1222342"/>
            <a:ext cx="3508822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Елка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" name="Прямоугольник: скругленные углы 1">
            <a:extLst>
              <a:ext uri="{FF2B5EF4-FFF2-40B4-BE49-F238E27FC236}">
                <a16:creationId xmlns="" xmlns:a16="http://schemas.microsoft.com/office/drawing/2014/main" id="{33C82629-DFD7-4722-988B-F3A1216156F2}"/>
              </a:ext>
            </a:extLst>
          </p:cNvPr>
          <p:cNvSpPr/>
          <p:nvPr/>
        </p:nvSpPr>
        <p:spPr>
          <a:xfrm>
            <a:off x="6214023" y="1222342"/>
            <a:ext cx="648072" cy="576064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4</a:t>
            </a:r>
            <a:endParaRPr lang="ru-RU" sz="2400" b="1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4" name="Скругленный прямоугольник 160">
            <a:extLst>
              <a:ext uri="{FF2B5EF4-FFF2-40B4-BE49-F238E27FC236}">
                <a16:creationId xmlns="" xmlns:a16="http://schemas.microsoft.com/office/drawing/2014/main" id="{2637D730-0BAB-482E-A7AD-732FE9A6C7A0}"/>
              </a:ext>
            </a:extLst>
          </p:cNvPr>
          <p:cNvSpPr/>
          <p:nvPr/>
        </p:nvSpPr>
        <p:spPr>
          <a:xfrm>
            <a:off x="207466" y="509768"/>
            <a:ext cx="5256584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окон , без дверей, полна горница людей?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" name="Скругленный прямоугольник 161">
            <a:extLst>
              <a:ext uri="{FF2B5EF4-FFF2-40B4-BE49-F238E27FC236}">
                <a16:creationId xmlns="" xmlns:a16="http://schemas.microsoft.com/office/drawing/2014/main" id="{5326B04B-104D-485C-B276-E33A6FCCC857}"/>
              </a:ext>
            </a:extLst>
          </p:cNvPr>
          <p:cNvSpPr/>
          <p:nvPr/>
        </p:nvSpPr>
        <p:spPr>
          <a:xfrm>
            <a:off x="207466" y="1229848"/>
            <a:ext cx="3508822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Огурец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6" name="Прямоугольник: скругленные углы 1">
            <a:extLst>
              <a:ext uri="{FF2B5EF4-FFF2-40B4-BE49-F238E27FC236}">
                <a16:creationId xmlns="" xmlns:a16="http://schemas.microsoft.com/office/drawing/2014/main" id="{33C82629-DFD7-4722-988B-F3A1216156F2}"/>
              </a:ext>
            </a:extLst>
          </p:cNvPr>
          <p:cNvSpPr/>
          <p:nvPr/>
        </p:nvSpPr>
        <p:spPr>
          <a:xfrm>
            <a:off x="4091010" y="1862918"/>
            <a:ext cx="648072" cy="576064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77" name="Скругленный прямоугольник 160">
            <a:extLst>
              <a:ext uri="{FF2B5EF4-FFF2-40B4-BE49-F238E27FC236}">
                <a16:creationId xmlns="" xmlns:a16="http://schemas.microsoft.com/office/drawing/2014/main" id="{2637D730-0BAB-482E-A7AD-732FE9A6C7A0}"/>
              </a:ext>
            </a:extLst>
          </p:cNvPr>
          <p:cNvSpPr/>
          <p:nvPr/>
        </p:nvSpPr>
        <p:spPr>
          <a:xfrm>
            <a:off x="184400" y="509768"/>
            <a:ext cx="5256584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его раздевает, тот слезы проливает?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8" name="Скругленный прямоугольник 161">
            <a:extLst>
              <a:ext uri="{FF2B5EF4-FFF2-40B4-BE49-F238E27FC236}">
                <a16:creationId xmlns="" xmlns:a16="http://schemas.microsoft.com/office/drawing/2014/main" id="{5326B04B-104D-485C-B276-E33A6FCCC857}"/>
              </a:ext>
            </a:extLst>
          </p:cNvPr>
          <p:cNvSpPr/>
          <p:nvPr/>
        </p:nvSpPr>
        <p:spPr>
          <a:xfrm>
            <a:off x="184400" y="1229848"/>
            <a:ext cx="3508822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Лук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9" name="Прямоугольник: скругленные углы 1">
            <a:extLst>
              <a:ext uri="{FF2B5EF4-FFF2-40B4-BE49-F238E27FC236}">
                <a16:creationId xmlns="" xmlns:a16="http://schemas.microsoft.com/office/drawing/2014/main" id="{33C82629-DFD7-4722-988B-F3A1216156F2}"/>
              </a:ext>
            </a:extLst>
          </p:cNvPr>
          <p:cNvSpPr/>
          <p:nvPr/>
        </p:nvSpPr>
        <p:spPr>
          <a:xfrm>
            <a:off x="4792936" y="1850332"/>
            <a:ext cx="648072" cy="576064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6</a:t>
            </a:r>
            <a:endParaRPr lang="ru-RU" sz="2400" b="1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0" name="Скругленный прямоугольник 160">
            <a:extLst>
              <a:ext uri="{FF2B5EF4-FFF2-40B4-BE49-F238E27FC236}">
                <a16:creationId xmlns="" xmlns:a16="http://schemas.microsoft.com/office/drawing/2014/main" id="{2637D730-0BAB-482E-A7AD-732FE9A6C7A0}"/>
              </a:ext>
            </a:extLst>
          </p:cNvPr>
          <p:cNvSpPr/>
          <p:nvPr/>
        </p:nvSpPr>
        <p:spPr>
          <a:xfrm>
            <a:off x="197681" y="509768"/>
            <a:ext cx="5256584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 одежек и все без застежек?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1" name="Скругленный прямоугольник 161">
            <a:extLst>
              <a:ext uri="{FF2B5EF4-FFF2-40B4-BE49-F238E27FC236}">
                <a16:creationId xmlns="" xmlns:a16="http://schemas.microsoft.com/office/drawing/2014/main" id="{5326B04B-104D-485C-B276-E33A6FCCC857}"/>
              </a:ext>
            </a:extLst>
          </p:cNvPr>
          <p:cNvSpPr/>
          <p:nvPr/>
        </p:nvSpPr>
        <p:spPr>
          <a:xfrm>
            <a:off x="197681" y="1229848"/>
            <a:ext cx="3508822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2" name="Прямоугольник: скругленные углы 1">
            <a:extLst>
              <a:ext uri="{FF2B5EF4-FFF2-40B4-BE49-F238E27FC236}">
                <a16:creationId xmlns="" xmlns:a16="http://schemas.microsoft.com/office/drawing/2014/main" id="{33C82629-DFD7-4722-988B-F3A1216156F2}"/>
              </a:ext>
            </a:extLst>
          </p:cNvPr>
          <p:cNvSpPr/>
          <p:nvPr/>
        </p:nvSpPr>
        <p:spPr>
          <a:xfrm>
            <a:off x="5508104" y="1850332"/>
            <a:ext cx="648072" cy="576064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83" name="Скругленный прямоугольник 160">
            <a:extLst>
              <a:ext uri="{FF2B5EF4-FFF2-40B4-BE49-F238E27FC236}">
                <a16:creationId xmlns="" xmlns:a16="http://schemas.microsoft.com/office/drawing/2014/main" id="{2637D730-0BAB-482E-A7AD-732FE9A6C7A0}"/>
              </a:ext>
            </a:extLst>
          </p:cNvPr>
          <p:cNvSpPr/>
          <p:nvPr/>
        </p:nvSpPr>
        <p:spPr>
          <a:xfrm>
            <a:off x="207466" y="500808"/>
            <a:ext cx="5256584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Антошка, Антошка, пойдем копать … ?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" name="Скругленный прямоугольник 161">
            <a:extLst>
              <a:ext uri="{FF2B5EF4-FFF2-40B4-BE49-F238E27FC236}">
                <a16:creationId xmlns="" xmlns:a16="http://schemas.microsoft.com/office/drawing/2014/main" id="{5326B04B-104D-485C-B276-E33A6FCCC857}"/>
              </a:ext>
            </a:extLst>
          </p:cNvPr>
          <p:cNvSpPr/>
          <p:nvPr/>
        </p:nvSpPr>
        <p:spPr>
          <a:xfrm>
            <a:off x="207466" y="1220888"/>
            <a:ext cx="3508822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Картошка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" name="Прямоугольник: скругленные углы 1">
            <a:extLst>
              <a:ext uri="{FF2B5EF4-FFF2-40B4-BE49-F238E27FC236}">
                <a16:creationId xmlns="" xmlns:a16="http://schemas.microsoft.com/office/drawing/2014/main" id="{33C82629-DFD7-4722-988B-F3A1216156F2}"/>
              </a:ext>
            </a:extLst>
          </p:cNvPr>
          <p:cNvSpPr/>
          <p:nvPr/>
        </p:nvSpPr>
        <p:spPr>
          <a:xfrm>
            <a:off x="4091010" y="2465311"/>
            <a:ext cx="648072" cy="576064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8</a:t>
            </a:r>
            <a:endParaRPr lang="ru-RU" sz="2400" b="1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6" name="Скругленный прямоугольник 160">
            <a:extLst>
              <a:ext uri="{FF2B5EF4-FFF2-40B4-BE49-F238E27FC236}">
                <a16:creationId xmlns="" xmlns:a16="http://schemas.microsoft.com/office/drawing/2014/main" id="{2637D730-0BAB-482E-A7AD-732FE9A6C7A0}"/>
              </a:ext>
            </a:extLst>
          </p:cNvPr>
          <p:cNvSpPr/>
          <p:nvPr/>
        </p:nvSpPr>
        <p:spPr>
          <a:xfrm>
            <a:off x="184400" y="509768"/>
            <a:ext cx="5256584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Весит груша, нельзя скушать?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" name="Скругленный прямоугольник 161">
            <a:extLst>
              <a:ext uri="{FF2B5EF4-FFF2-40B4-BE49-F238E27FC236}">
                <a16:creationId xmlns="" xmlns:a16="http://schemas.microsoft.com/office/drawing/2014/main" id="{5326B04B-104D-485C-B276-E33A6FCCC857}"/>
              </a:ext>
            </a:extLst>
          </p:cNvPr>
          <p:cNvSpPr/>
          <p:nvPr/>
        </p:nvSpPr>
        <p:spPr>
          <a:xfrm>
            <a:off x="184400" y="1229848"/>
            <a:ext cx="3508822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Лампочка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" name="Прямоугольник: скругленные углы 1">
            <a:extLst>
              <a:ext uri="{FF2B5EF4-FFF2-40B4-BE49-F238E27FC236}">
                <a16:creationId xmlns="" xmlns:a16="http://schemas.microsoft.com/office/drawing/2014/main" id="{33C82629-DFD7-4722-988B-F3A1216156F2}"/>
              </a:ext>
            </a:extLst>
          </p:cNvPr>
          <p:cNvSpPr/>
          <p:nvPr/>
        </p:nvSpPr>
        <p:spPr>
          <a:xfrm>
            <a:off x="4792948" y="2471812"/>
            <a:ext cx="648072" cy="576064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 Black" panose="020B0A04020102020204" pitchFamily="34" charset="0"/>
                <a:cs typeface="Times New Roman" panose="02020603050405020304" pitchFamily="18" charset="0"/>
              </a:rPr>
              <a:t>9</a:t>
            </a:r>
          </a:p>
        </p:txBody>
      </p:sp>
      <p:sp>
        <p:nvSpPr>
          <p:cNvPr id="189" name="Скругленный прямоугольник 160">
            <a:extLst>
              <a:ext uri="{FF2B5EF4-FFF2-40B4-BE49-F238E27FC236}">
                <a16:creationId xmlns="" xmlns:a16="http://schemas.microsoft.com/office/drawing/2014/main" id="{2637D730-0BAB-482E-A7AD-732FE9A6C7A0}"/>
              </a:ext>
            </a:extLst>
          </p:cNvPr>
          <p:cNvSpPr/>
          <p:nvPr/>
        </p:nvSpPr>
        <p:spPr>
          <a:xfrm>
            <a:off x="184400" y="499894"/>
            <a:ext cx="5256584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Сидит красна девица в темнице, а коса наружу?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0" name="Скругленный прямоугольник 161">
            <a:extLst>
              <a:ext uri="{FF2B5EF4-FFF2-40B4-BE49-F238E27FC236}">
                <a16:creationId xmlns="" xmlns:a16="http://schemas.microsoft.com/office/drawing/2014/main" id="{5326B04B-104D-485C-B276-E33A6FCCC857}"/>
              </a:ext>
            </a:extLst>
          </p:cNvPr>
          <p:cNvSpPr/>
          <p:nvPr/>
        </p:nvSpPr>
        <p:spPr>
          <a:xfrm>
            <a:off x="184400" y="1219974"/>
            <a:ext cx="3508822" cy="504056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Свекла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1" name="Прямоугольник: скругленные углы 1">
            <a:extLst>
              <a:ext uri="{FF2B5EF4-FFF2-40B4-BE49-F238E27FC236}">
                <a16:creationId xmlns="" xmlns:a16="http://schemas.microsoft.com/office/drawing/2014/main" id="{33C82629-DFD7-4722-988B-F3A1216156F2}"/>
              </a:ext>
            </a:extLst>
          </p:cNvPr>
          <p:cNvSpPr/>
          <p:nvPr/>
        </p:nvSpPr>
        <p:spPr>
          <a:xfrm>
            <a:off x="5523977" y="2483487"/>
            <a:ext cx="648072" cy="576064"/>
          </a:xfrm>
          <a:prstGeom prst="roundRect">
            <a:avLst/>
          </a:prstGeom>
          <a:solidFill>
            <a:srgbClr val="C00000"/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10</a:t>
            </a:r>
            <a:endParaRPr lang="ru-RU" sz="2400" b="1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62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5" fill="hold">
                      <p:stCondLst>
                        <p:cond delay="0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3" fill="hold">
                      <p:stCondLst>
                        <p:cond delay="indefinite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6" fill="hold">
                      <p:stCondLst>
                        <p:cond delay="0"/>
                      </p:stCondLst>
                      <p:childTnLst>
                        <p:par>
                          <p:cTn id="367" fill="hold">
                            <p:stCondLst>
                              <p:cond delay="0"/>
                            </p:stCondLst>
                            <p:childTnLst>
                              <p:par>
                                <p:cTn id="3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6" fill="hold">
                      <p:stCondLst>
                        <p:cond delay="indefinite"/>
                      </p:stCondLst>
                      <p:childTnLst>
                        <p:par>
                          <p:cTn id="377" fill="hold">
                            <p:stCondLst>
                              <p:cond delay="0"/>
                            </p:stCondLst>
                            <p:childTnLst>
                              <p:par>
                                <p:cTn id="3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>
                      <p:stCondLst>
                        <p:cond delay="indefinite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6" fill="hold">
                      <p:stCondLst>
                        <p:cond delay="indefinite"/>
                      </p:stCondLst>
                      <p:childTnLst>
                        <p:par>
                          <p:cTn id="387" fill="hold">
                            <p:stCondLst>
                              <p:cond delay="0"/>
                            </p:stCondLst>
                            <p:childTnLst>
                              <p:par>
                                <p:cTn id="3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1" fill="hold">
                      <p:stCondLst>
                        <p:cond delay="indefinite"/>
                      </p:stCondLst>
                      <p:childTnLst>
                        <p:par>
                          <p:cTn id="392" fill="hold">
                            <p:stCondLst>
                              <p:cond delay="0"/>
                            </p:stCondLst>
                            <p:childTnLst>
                              <p:par>
                                <p:cTn id="3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5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6" fill="hold">
                      <p:stCondLst>
                        <p:cond delay="indefinite"/>
                      </p:stCondLst>
                      <p:childTnLst>
                        <p:par>
                          <p:cTn id="397" fill="hold">
                            <p:stCondLst>
                              <p:cond delay="0"/>
                            </p:stCondLst>
                            <p:childTnLst>
                              <p:par>
                                <p:cTn id="3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1" fill="hold">
                      <p:stCondLst>
                        <p:cond delay="indefinite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6" fill="hold">
                      <p:stCondLst>
                        <p:cond delay="indefinite"/>
                      </p:stCondLst>
                      <p:childTnLst>
                        <p:par>
                          <p:cTn id="407" fill="hold">
                            <p:stCondLst>
                              <p:cond delay="0"/>
                            </p:stCondLst>
                            <p:childTnLst>
                              <p:par>
                                <p:cTn id="4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1" fill="hold">
                      <p:stCondLst>
                        <p:cond delay="indefinite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7" fill="hold">
                      <p:stCondLst>
                        <p:cond delay="0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2" fill="hold">
                      <p:stCondLst>
                        <p:cond delay="indefinite"/>
                      </p:stCondLst>
                      <p:childTnLst>
                        <p:par>
                          <p:cTn id="423" fill="hold">
                            <p:stCondLst>
                              <p:cond delay="0"/>
                            </p:stCondLst>
                            <p:childTnLst>
                              <p:par>
                                <p:cTn id="4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7" fill="hold">
                      <p:stCondLst>
                        <p:cond delay="indefinite"/>
                      </p:stCondLst>
                      <p:childTnLst>
                        <p:par>
                          <p:cTn id="428" fill="hold">
                            <p:stCondLst>
                              <p:cond delay="0"/>
                            </p:stCondLst>
                            <p:childTnLst>
                              <p:par>
                                <p:cTn id="4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2" fill="hold">
                      <p:stCondLst>
                        <p:cond delay="indefinite"/>
                      </p:stCondLst>
                      <p:childTnLst>
                        <p:par>
                          <p:cTn id="433" fill="hold">
                            <p:stCondLst>
                              <p:cond delay="0"/>
                            </p:stCondLst>
                            <p:childTnLst>
                              <p:par>
                                <p:cTn id="4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2" fill="hold">
                      <p:stCondLst>
                        <p:cond delay="indefinite"/>
                      </p:stCondLst>
                      <p:childTnLst>
                        <p:par>
                          <p:cTn id="443" fill="hold">
                            <p:stCondLst>
                              <p:cond delay="0"/>
                            </p:stCondLst>
                            <p:childTnLst>
                              <p:par>
                                <p:cTn id="4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1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2" fill="hold">
                      <p:stCondLst>
                        <p:cond delay="indefinite"/>
                      </p:stCondLst>
                      <p:childTnLst>
                        <p:par>
                          <p:cTn id="453" fill="hold">
                            <p:stCondLst>
                              <p:cond delay="0"/>
                            </p:stCondLst>
                            <p:childTnLst>
                              <p:par>
                                <p:cTn id="4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7" fill="hold">
                      <p:stCondLst>
                        <p:cond delay="indefinite"/>
                      </p:stCondLst>
                      <p:childTnLst>
                        <p:par>
                          <p:cTn id="458" fill="hold">
                            <p:stCondLst>
                              <p:cond delay="0"/>
                            </p:stCondLst>
                            <p:childTnLst>
                              <p:par>
                                <p:cTn id="4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2" fill="hold">
                      <p:stCondLst>
                        <p:cond delay="indefinite"/>
                      </p:stCondLst>
                      <p:childTnLst>
                        <p:par>
                          <p:cTn id="463" fill="hold">
                            <p:stCondLst>
                              <p:cond delay="0"/>
                            </p:stCondLst>
                            <p:childTnLst>
                              <p:par>
                                <p:cTn id="4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6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6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8" fill="hold">
                      <p:stCondLst>
                        <p:cond delay="0"/>
                      </p:stCondLst>
                      <p:childTnLst>
                        <p:par>
                          <p:cTn id="469" fill="hold">
                            <p:stCondLst>
                              <p:cond delay="0"/>
                            </p:stCondLst>
                            <p:childTnLst>
                              <p:par>
                                <p:cTn id="4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3" fill="hold">
                      <p:stCondLst>
                        <p:cond delay="indefinite"/>
                      </p:stCondLst>
                      <p:childTnLst>
                        <p:par>
                          <p:cTn id="474" fill="hold">
                            <p:stCondLst>
                              <p:cond delay="0"/>
                            </p:stCondLst>
                            <p:childTnLst>
                              <p:par>
                                <p:cTn id="4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8" fill="hold">
                      <p:stCondLst>
                        <p:cond delay="indefinite"/>
                      </p:stCondLst>
                      <p:childTnLst>
                        <p:par>
                          <p:cTn id="479" fill="hold">
                            <p:stCondLst>
                              <p:cond delay="0"/>
                            </p:stCondLst>
                            <p:childTnLst>
                              <p:par>
                                <p:cTn id="4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2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3" fill="hold">
                      <p:stCondLst>
                        <p:cond delay="indefinite"/>
                      </p:stCondLst>
                      <p:childTnLst>
                        <p:par>
                          <p:cTn id="484" fill="hold">
                            <p:stCondLst>
                              <p:cond delay="0"/>
                            </p:stCondLst>
                            <p:childTnLst>
                              <p:par>
                                <p:cTn id="4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8" fill="hold">
                      <p:stCondLst>
                        <p:cond delay="indefinite"/>
                      </p:stCondLst>
                      <p:childTnLst>
                        <p:par>
                          <p:cTn id="489" fill="hold">
                            <p:stCondLst>
                              <p:cond delay="0"/>
                            </p:stCondLst>
                            <p:childTnLst>
                              <p:par>
                                <p:cTn id="4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2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3" fill="hold">
                      <p:stCondLst>
                        <p:cond delay="indefinite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8" fill="hold">
                      <p:stCondLst>
                        <p:cond delay="indefinite"/>
                      </p:stCondLst>
                      <p:childTnLst>
                        <p:par>
                          <p:cTn id="499" fill="hold">
                            <p:stCondLst>
                              <p:cond delay="0"/>
                            </p:stCondLst>
                            <p:childTnLst>
                              <p:par>
                                <p:cTn id="5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3" fill="hold">
                      <p:stCondLst>
                        <p:cond delay="indefinite"/>
                      </p:stCondLst>
                      <p:childTnLst>
                        <p:par>
                          <p:cTn id="504" fill="hold">
                            <p:stCondLst>
                              <p:cond delay="0"/>
                            </p:stCondLst>
                            <p:childTnLst>
                              <p:par>
                                <p:cTn id="5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8" fill="hold">
                      <p:stCondLst>
                        <p:cond delay="indefinite"/>
                      </p:stCondLst>
                      <p:childTnLst>
                        <p:par>
                          <p:cTn id="509" fill="hold">
                            <p:stCondLst>
                              <p:cond delay="0"/>
                            </p:stCondLst>
                            <p:childTnLst>
                              <p:par>
                                <p:cTn id="5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3" fill="hold">
                      <p:stCondLst>
                        <p:cond delay="indefinite"/>
                      </p:stCondLst>
                      <p:childTnLst>
                        <p:par>
                          <p:cTn id="514" fill="hold">
                            <p:stCondLst>
                              <p:cond delay="0"/>
                            </p:stCondLst>
                            <p:childTnLst>
                              <p:par>
                                <p:cTn id="5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18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9" fill="hold">
                      <p:stCondLst>
                        <p:cond delay="0"/>
                      </p:stCondLst>
                      <p:childTnLst>
                        <p:par>
                          <p:cTn id="520" fill="hold">
                            <p:stCondLst>
                              <p:cond delay="0"/>
                            </p:stCondLst>
                            <p:childTnLst>
                              <p:par>
                                <p:cTn id="5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4" fill="hold">
                      <p:stCondLst>
                        <p:cond delay="indefinite"/>
                      </p:stCondLst>
                      <p:childTnLst>
                        <p:par>
                          <p:cTn id="525" fill="hold">
                            <p:stCondLst>
                              <p:cond delay="0"/>
                            </p:stCondLst>
                            <p:childTnLst>
                              <p:par>
                                <p:cTn id="5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529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0" fill="hold">
                      <p:stCondLst>
                        <p:cond delay="0"/>
                      </p:stCondLst>
                      <p:childTnLst>
                        <p:par>
                          <p:cTn id="531" fill="hold">
                            <p:stCondLst>
                              <p:cond delay="0"/>
                            </p:stCondLst>
                            <p:childTnLst>
                              <p:par>
                                <p:cTn id="5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5" fill="hold">
                      <p:stCondLst>
                        <p:cond delay="indefinite"/>
                      </p:stCondLst>
                      <p:childTnLst>
                        <p:par>
                          <p:cTn id="536" fill="hold">
                            <p:stCondLst>
                              <p:cond delay="0"/>
                            </p:stCondLst>
                            <p:childTnLst>
                              <p:par>
                                <p:cTn id="5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540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1" fill="hold">
                      <p:stCondLst>
                        <p:cond delay="0"/>
                      </p:stCondLst>
                      <p:childTnLst>
                        <p:par>
                          <p:cTn id="542" fill="hold">
                            <p:stCondLst>
                              <p:cond delay="0"/>
                            </p:stCondLst>
                            <p:childTnLst>
                              <p:par>
                                <p:cTn id="5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6" fill="hold">
                      <p:stCondLst>
                        <p:cond delay="indefinite"/>
                      </p:stCondLst>
                      <p:childTnLst>
                        <p:par>
                          <p:cTn id="547" fill="hold">
                            <p:stCondLst>
                              <p:cond delay="0"/>
                            </p:stCondLst>
                            <p:childTnLst>
                              <p:par>
                                <p:cTn id="5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551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2" fill="hold">
                      <p:stCondLst>
                        <p:cond delay="0"/>
                      </p:stCondLst>
                      <p:childTnLst>
                        <p:par>
                          <p:cTn id="553" fill="hold">
                            <p:stCondLst>
                              <p:cond delay="0"/>
                            </p:stCondLst>
                            <p:childTnLst>
                              <p:par>
                                <p:cTn id="5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6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7" fill="hold">
                      <p:stCondLst>
                        <p:cond delay="indefinite"/>
                      </p:stCondLst>
                      <p:childTnLst>
                        <p:par>
                          <p:cTn id="558" fill="hold">
                            <p:stCondLst>
                              <p:cond delay="0"/>
                            </p:stCondLst>
                            <p:childTnLst>
                              <p:par>
                                <p:cTn id="5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1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562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3" fill="hold">
                      <p:stCondLst>
                        <p:cond delay="0"/>
                      </p:stCondLst>
                      <p:childTnLst>
                        <p:par>
                          <p:cTn id="564" fill="hold">
                            <p:stCondLst>
                              <p:cond delay="0"/>
                            </p:stCondLst>
                            <p:childTnLst>
                              <p:par>
                                <p:cTn id="5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8" fill="hold">
                      <p:stCondLst>
                        <p:cond delay="indefinite"/>
                      </p:stCondLst>
                      <p:childTnLst>
                        <p:par>
                          <p:cTn id="569" fill="hold">
                            <p:stCondLst>
                              <p:cond delay="0"/>
                            </p:stCondLst>
                            <p:childTnLst>
                              <p:par>
                                <p:cTn id="5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573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4" fill="hold">
                      <p:stCondLst>
                        <p:cond delay="0"/>
                      </p:stCondLst>
                      <p:childTnLst>
                        <p:par>
                          <p:cTn id="575" fill="hold">
                            <p:stCondLst>
                              <p:cond delay="0"/>
                            </p:stCondLst>
                            <p:childTnLst>
                              <p:par>
                                <p:cTn id="5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9" fill="hold">
                      <p:stCondLst>
                        <p:cond delay="indefinite"/>
                      </p:stCondLst>
                      <p:childTnLst>
                        <p:par>
                          <p:cTn id="580" fill="hold">
                            <p:stCondLst>
                              <p:cond delay="0"/>
                            </p:stCondLst>
                            <p:childTnLst>
                              <p:par>
                                <p:cTn id="5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584" restart="whenNotActive" fill="hold" evtFilter="cancelBubble" nodeType="interactiveSeq">
                <p:stCondLst>
                  <p:cond evt="onClick" delay="0">
                    <p:tgtEl>
                      <p:spTgt spid="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5" fill="hold">
                      <p:stCondLst>
                        <p:cond delay="0"/>
                      </p:stCondLst>
                      <p:childTnLst>
                        <p:par>
                          <p:cTn id="586" fill="hold">
                            <p:stCondLst>
                              <p:cond delay="0"/>
                            </p:stCondLst>
                            <p:childTnLst>
                              <p:par>
                                <p:cTn id="5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9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0" fill="hold">
                      <p:stCondLst>
                        <p:cond delay="indefinite"/>
                      </p:stCondLst>
                      <p:childTnLst>
                        <p:par>
                          <p:cTn id="591" fill="hold">
                            <p:stCondLst>
                              <p:cond delay="0"/>
                            </p:stCondLst>
                            <p:childTnLst>
                              <p:par>
                                <p:cTn id="5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2"/>
                  </p:tgtEl>
                </p:cond>
              </p:nextCondLst>
            </p:seq>
            <p:seq concurrent="1" nextAc="seek">
              <p:cTn id="595" restart="whenNotActive" fill="hold" evtFilter="cancelBubble" nodeType="interactiveSeq">
                <p:stCondLst>
                  <p:cond evt="onClick" delay="0">
                    <p:tgtEl>
                      <p:spTgt spid="1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6" fill="hold">
                      <p:stCondLst>
                        <p:cond delay="0"/>
                      </p:stCondLst>
                      <p:childTnLst>
                        <p:par>
                          <p:cTn id="597" fill="hold">
                            <p:stCondLst>
                              <p:cond delay="0"/>
                            </p:stCondLst>
                            <p:childTnLst>
                              <p:par>
                                <p:cTn id="5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1" fill="hold">
                      <p:stCondLst>
                        <p:cond delay="indefinite"/>
                      </p:stCondLst>
                      <p:childTnLst>
                        <p:par>
                          <p:cTn id="602" fill="hold">
                            <p:stCondLst>
                              <p:cond delay="0"/>
                            </p:stCondLst>
                            <p:childTnLst>
                              <p:par>
                                <p:cTn id="6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"/>
                  </p:tgtEl>
                </p:cond>
              </p:nextCondLst>
            </p:seq>
            <p:seq concurrent="1" nextAc="seek">
              <p:cTn id="606" restart="whenNotActive" fill="hold" evtFilter="cancelBubble" nodeType="interactiveSeq">
                <p:stCondLst>
                  <p:cond evt="onClick" delay="0">
                    <p:tgtEl>
                      <p:spTgt spid="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7" fill="hold">
                      <p:stCondLst>
                        <p:cond delay="0"/>
                      </p:stCondLst>
                      <p:childTnLst>
                        <p:par>
                          <p:cTn id="608" fill="hold">
                            <p:stCondLst>
                              <p:cond delay="0"/>
                            </p:stCondLst>
                            <p:childTnLst>
                              <p:par>
                                <p:cTn id="6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1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2" fill="hold">
                      <p:stCondLst>
                        <p:cond delay="indefinite"/>
                      </p:stCondLst>
                      <p:childTnLst>
                        <p:par>
                          <p:cTn id="613" fill="hold">
                            <p:stCondLst>
                              <p:cond delay="0"/>
                            </p:stCondLst>
                            <p:childTnLst>
                              <p:par>
                                <p:cTn id="6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6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8"/>
                  </p:tgtEl>
                </p:cond>
              </p:nextCondLst>
            </p:seq>
            <p:seq concurrent="1" nextAc="seek">
              <p:cTn id="617" restart="whenNotActive" fill="hold" evtFilter="cancelBubble" nodeType="interactiveSeq">
                <p:stCondLst>
                  <p:cond evt="onClick" delay="0">
                    <p:tgtEl>
                      <p:spTgt spid="1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8" fill="hold">
                      <p:stCondLst>
                        <p:cond delay="0"/>
                      </p:stCondLst>
                      <p:childTnLst>
                        <p:par>
                          <p:cTn id="619" fill="hold">
                            <p:stCondLst>
                              <p:cond delay="0"/>
                            </p:stCondLst>
                            <p:childTnLst>
                              <p:par>
                                <p:cTn id="6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2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3" fill="hold">
                      <p:stCondLst>
                        <p:cond delay="indefinite"/>
                      </p:stCondLst>
                      <p:childTnLst>
                        <p:par>
                          <p:cTn id="624" fill="hold">
                            <p:stCondLst>
                              <p:cond delay="0"/>
                            </p:stCondLst>
                            <p:childTnLst>
                              <p:par>
                                <p:cTn id="6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1"/>
                  </p:tgtEl>
                </p:cond>
              </p:nextCondLst>
            </p:seq>
          </p:childTnLst>
        </p:cTn>
      </p:par>
    </p:tnLst>
    <p:bldLst>
      <p:bldP spid="4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30" grpId="0" animBg="1"/>
      <p:bldP spid="163" grpId="0" animBg="1"/>
      <p:bldP spid="165" grpId="0" animBg="1"/>
      <p:bldP spid="166" grpId="0" animBg="1"/>
      <p:bldP spid="168" grpId="0" animBg="1"/>
      <p:bldP spid="169" grpId="0" animBg="1"/>
      <p:bldP spid="171" grpId="0" animBg="1"/>
      <p:bldP spid="172" grpId="0" animBg="1"/>
      <p:bldP spid="174" grpId="0" animBg="1"/>
      <p:bldP spid="175" grpId="0" animBg="1"/>
      <p:bldP spid="177" grpId="0" animBg="1"/>
      <p:bldP spid="178" grpId="0" animBg="1"/>
      <p:bldP spid="180" grpId="0" animBg="1"/>
      <p:bldP spid="181" grpId="0" animBg="1"/>
      <p:bldP spid="183" grpId="0" animBg="1"/>
      <p:bldP spid="184" grpId="0" animBg="1"/>
      <p:bldP spid="186" grpId="0" animBg="1"/>
      <p:bldP spid="187" grpId="0" animBg="1"/>
      <p:bldP spid="189" grpId="0" animBg="1"/>
      <p:bldP spid="19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b57ed5e6742b2234407d3a803a546cc5846187"/>
  <p:tag name="ISPRING_SCORM_RATE_SLIDES" val="1"/>
  <p:tag name="ISPRING_SCORM_RATE_QUIZZES" val="0"/>
  <p:tag name="ISPRING_SCORM_PASSING_SCORE" val="100.0000000000"/>
  <p:tag name="GENSWF_OUTPUT_FILE_NAME" val="zamok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207</Words>
  <Application>Microsoft Office PowerPoint</Application>
  <PresentationFormat>Экран (4:3)</PresentationFormat>
  <Paragraphs>95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Любовь Козлова</cp:lastModifiedBy>
  <cp:revision>30</cp:revision>
  <dcterms:created xsi:type="dcterms:W3CDTF">2018-07-31T02:50:53Z</dcterms:created>
  <dcterms:modified xsi:type="dcterms:W3CDTF">2020-09-12T20:12:19Z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474943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