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30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88640"/>
            <a:ext cx="6400800" cy="86409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Деревья</a:t>
            </a:r>
            <a:endParaRPr lang="ru-RU" sz="40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043941"/>
              </p:ext>
            </p:extLst>
          </p:nvPr>
        </p:nvGraphicFramePr>
        <p:xfrm>
          <a:off x="1547664" y="1412776"/>
          <a:ext cx="6096000" cy="4320480"/>
        </p:xfrm>
        <a:graphic>
          <a:graphicData uri="http://schemas.openxmlformats.org/drawingml/2006/table">
            <a:tbl>
              <a:tblPr firstRow="1" bandRow="1">
                <a:solidFill>
                  <a:srgbClr val="FF00FF"/>
                </a:solidFill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Листья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Плоды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Ель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     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Дуб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Клен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Рябина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1648272" y="2348880"/>
            <a:ext cx="1872208" cy="72008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Ель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99783" y="3171394"/>
            <a:ext cx="1872208" cy="72008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Дуб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579095" y="4103343"/>
            <a:ext cx="1872208" cy="594989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Клен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58943" y="4945912"/>
            <a:ext cx="1872208" cy="547119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Рябина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651941" y="2348880"/>
            <a:ext cx="1872208" cy="72008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675276" y="2348880"/>
            <a:ext cx="1872208" cy="72008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660685" y="3212976"/>
            <a:ext cx="1872208" cy="72008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48237" y="3233356"/>
            <a:ext cx="1872208" cy="72008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724672" y="519402"/>
            <a:ext cx="3672408" cy="25922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Листья у дуба продолговатой формы с резными краями . Размер листьев 7-15 см. 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698325" y="548818"/>
            <a:ext cx="3672408" cy="25922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Плоды – желуди – созревают осенью. Полакомиться желудями любят многие лесные жители: кабаны, олени, полевые мыши, сойки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675276" y="4042502"/>
            <a:ext cx="1872208" cy="720080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690340" y="1267721"/>
            <a:ext cx="3672408" cy="25922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Плод клёна состоит из двух крылатых </a:t>
            </a:r>
            <a:r>
              <a:rPr lang="ru-RU" dirty="0" err="1"/>
              <a:t>плодиков</a:t>
            </a:r>
            <a:r>
              <a:rPr lang="ru-RU" dirty="0"/>
              <a:t>, торчащих в разные стороны и приросших друг к </a:t>
            </a:r>
            <a:r>
              <a:rPr lang="ru-RU" dirty="0" smtClean="0"/>
              <a:t>другу. </a:t>
            </a:r>
            <a:r>
              <a:rPr lang="ru-RU" dirty="0"/>
              <a:t>Крылатки, падая даже с небольшой высоты, очень быстро вращаются. 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48237" y="4893703"/>
            <a:ext cx="1872208" cy="720080"/>
          </a:xfrm>
          <a:prstGeom prst="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724672" y="1276554"/>
            <a:ext cx="3672408" cy="25922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Листья сложные. Имеющие не четное количество листиков в листе, </a:t>
            </a:r>
            <a:r>
              <a:rPr lang="ru-RU" dirty="0" smtClean="0"/>
              <a:t>листики </a:t>
            </a:r>
            <a:r>
              <a:rPr lang="ru-RU" dirty="0"/>
              <a:t>вытянутые, верхняя часть блестящая, нижняя </a:t>
            </a:r>
            <a:r>
              <a:rPr lang="ru-RU" dirty="0" smtClean="0"/>
              <a:t>матовая</a:t>
            </a:r>
            <a:r>
              <a:rPr lang="ru-RU" dirty="0"/>
              <a:t>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675276" y="4902668"/>
            <a:ext cx="1872208" cy="720080"/>
          </a:xfrm>
          <a:prstGeom prst="rect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724672" y="1276554"/>
            <a:ext cx="3672408" cy="25922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Плод рябины - </a:t>
            </a:r>
            <a:r>
              <a:rPr lang="ru-RU" dirty="0" smtClean="0"/>
              <a:t>красно-оранжевого </a:t>
            </a:r>
            <a:r>
              <a:rPr lang="ru-RU" dirty="0"/>
              <a:t>цвета имеющее терпкий вкус с горьким приступом которые могут не опадать вплоть до середины зимы сохраняя окраску.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623920" y="4086992"/>
            <a:ext cx="1872208" cy="720080"/>
          </a:xfrm>
          <a:prstGeom prst="rect">
            <a:avLst/>
          </a:pr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24672" y="1320712"/>
            <a:ext cx="3672408" cy="25922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Листья у клена большие. Их форма резная, пятиконечная.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684241" y="2563865"/>
            <a:ext cx="3672408" cy="234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Рябина небольшое дерево. Кора гладкая и серая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724672" y="2563865"/>
            <a:ext cx="3672408" cy="25492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Клен – высокое стройное дерево до  метров. Ствол прямой, покрытой гладкой, тонкой корой. Растут клены очень быстро.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724672" y="2616856"/>
            <a:ext cx="3672408" cy="25492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Дуб – мощное, величественное дерево. Ствол толстый, покрыт коричнево-серой корой с извилистыми трещинами.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24672" y="2616856"/>
            <a:ext cx="3672408" cy="25039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Ель - вечно зеленое  хвойное дерево высотой до 50 метров. Живет ель несколько сотен лет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687945" y="3233356"/>
            <a:ext cx="3672408" cy="25922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Острые хвоинки – листья живут до 7 лет. А затем опадают,  но не все сразу, а небольшими партиями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724672" y="3233356"/>
            <a:ext cx="3672408" cy="25922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Плоды – шишки.</a:t>
            </a:r>
          </a:p>
          <a:p>
            <a:pPr algn="ctr"/>
            <a:r>
              <a:rPr lang="ru-RU" dirty="0" smtClean="0"/>
              <a:t>Семена служат кормом лесным птицам (дятел, клест) и грызунам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45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3" grpId="0" animBg="1"/>
      <p:bldP spid="23" grpId="1" animBg="1"/>
      <p:bldP spid="27" grpId="0" animBg="1"/>
      <p:bldP spid="27" grpId="1" animBg="1"/>
      <p:bldP spid="29" grpId="0" animBg="1"/>
      <p:bldP spid="29" grpId="1" animBg="1"/>
      <p:bldP spid="31" grpId="0" animBg="1"/>
      <p:bldP spid="31" grpId="1" animBg="1"/>
      <p:bldP spid="33" grpId="0" animBg="1"/>
      <p:bldP spid="33" grpId="1" animBg="1"/>
      <p:bldP spid="17" grpId="0" animBg="1"/>
      <p:bldP spid="17" grpId="1" animBg="1"/>
      <p:bldP spid="15" grpId="0" animBg="1"/>
      <p:bldP spid="15" grpId="1" animBg="1"/>
      <p:bldP spid="13" grpId="0" animBg="1"/>
      <p:bldP spid="13" grpId="1" animBg="1"/>
      <p:bldP spid="11" grpId="0" animBg="1"/>
      <p:bldP spid="11" grpId="1" animBg="1"/>
      <p:bldP spid="19" grpId="0" animBg="1"/>
      <p:bldP spid="19" grpId="1" animBg="1"/>
      <p:bldP spid="21" grpId="0" animBg="1"/>
      <p:bldP spid="21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19672" y="2348880"/>
            <a:ext cx="1872208" cy="72008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1916832"/>
            <a:ext cx="3672408" cy="259228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Листья у клена большие. Их форма резная, пятиконечная.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15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248</Words>
  <Application>Microsoft Office PowerPoint</Application>
  <PresentationFormat>Экран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 Козлова</dc:creator>
  <cp:lastModifiedBy>Любовь Козлова</cp:lastModifiedBy>
  <cp:revision>16</cp:revision>
  <dcterms:created xsi:type="dcterms:W3CDTF">2020-09-10T10:14:04Z</dcterms:created>
  <dcterms:modified xsi:type="dcterms:W3CDTF">2020-09-10T19:40:50Z</dcterms:modified>
</cp:coreProperties>
</file>