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274" r:id="rId19"/>
    <p:sldId id="300" r:id="rId20"/>
    <p:sldId id="301" r:id="rId21"/>
    <p:sldId id="303" r:id="rId22"/>
    <p:sldId id="302" r:id="rId23"/>
    <p:sldId id="279" r:id="rId24"/>
    <p:sldId id="307" r:id="rId25"/>
    <p:sldId id="306" r:id="rId26"/>
    <p:sldId id="305" r:id="rId27"/>
    <p:sldId id="30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53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image" Target="../media/image5.jpe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slide" Target="slide27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96461" y="1700808"/>
            <a:ext cx="50865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«СВОЯ   ИГРА»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968207"/>
            <a:ext cx="51247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«ПОЮЩИЕ СТРЕЛЫ»</a:t>
            </a:r>
            <a:endParaRPr lang="ru-RU" sz="32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Африкан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Андреевич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Бальбуров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16370" y="3861048"/>
            <a:ext cx="3635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Шульгина Оксана Анатольевна</a:t>
            </a:r>
          </a:p>
          <a:p>
            <a:r>
              <a:rPr lang="ru-RU" dirty="0"/>
              <a:t>учитель русского языка и литературы </a:t>
            </a:r>
            <a:endParaRPr lang="ru-RU" dirty="0" smtClean="0"/>
          </a:p>
          <a:p>
            <a:r>
              <a:rPr lang="ru-RU" dirty="0" smtClean="0"/>
              <a:t>МОУ </a:t>
            </a:r>
            <a:r>
              <a:rPr lang="ru-RU" dirty="0"/>
              <a:t>«Турунтаевская районная гимназия» </a:t>
            </a:r>
            <a:endParaRPr lang="ru-RU" dirty="0" smtClean="0"/>
          </a:p>
          <a:p>
            <a:r>
              <a:rPr lang="ru-RU" dirty="0" smtClean="0"/>
              <a:t>Прибайкальского района</a:t>
            </a:r>
          </a:p>
          <a:p>
            <a:r>
              <a:rPr lang="ru-RU" dirty="0" smtClean="0"/>
              <a:t>Республики Бурятия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 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00733" y="429309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Никанор </a:t>
            </a:r>
            <a:r>
              <a:rPr lang="ru-RU" sz="2800" b="1" dirty="0" err="1" smtClean="0"/>
              <a:t>Титыч</a:t>
            </a:r>
            <a:r>
              <a:rPr lang="ru-RU" sz="2800" b="1" dirty="0" smtClean="0"/>
              <a:t> Вахрамеев </a:t>
            </a:r>
            <a:r>
              <a:rPr lang="vi-VN" sz="2800" dirty="0"/>
              <a:t> </a:t>
            </a:r>
            <a:endParaRPr lang="ru-RU" sz="2800" b="1" i="1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Небольшого роста, толстенький, даже по внешнему виду верткий мужичок с черной ассирийской бородой, с хитроватыми веселыми глазами-</a:t>
            </a:r>
            <a:r>
              <a:rPr lang="ru-RU" sz="2800" b="1" dirty="0" err="1" smtClean="0">
                <a:solidFill>
                  <a:srgbClr val="FF0000"/>
                </a:solidFill>
              </a:rPr>
              <a:t>черемушками</a:t>
            </a:r>
            <a:r>
              <a:rPr lang="ru-RU" sz="2800" b="1" dirty="0" smtClean="0">
                <a:solidFill>
                  <a:srgbClr val="FF0000"/>
                </a:solidFill>
              </a:rPr>
              <a:t> на круглом, с мягкими чертами лице…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67644" y="356451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 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92583" y="450912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Дорондоев</a:t>
            </a:r>
            <a:r>
              <a:rPr lang="ru-RU" sz="2800" b="1" dirty="0" smtClean="0"/>
              <a:t> Михаил Андреевич, учитель, действительный член Восточно-Сибирского отделения </a:t>
            </a:r>
            <a:r>
              <a:rPr lang="ru-RU" sz="2800" b="1" smtClean="0"/>
              <a:t>Географического общества   </a:t>
            </a:r>
            <a:endParaRPr lang="ru-RU" sz="2800" b="1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92583" y="1988840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</a:rPr>
              <a:t>На нем хорошо сидел свободный легкий </a:t>
            </a:r>
            <a:r>
              <a:rPr lang="ru-RU" sz="2800" b="1" dirty="0" err="1">
                <a:solidFill>
                  <a:srgbClr val="FF0000"/>
                </a:solidFill>
              </a:rPr>
              <a:t>тэрлик</a:t>
            </a:r>
            <a:r>
              <a:rPr lang="ru-RU" sz="2800" b="1" dirty="0">
                <a:solidFill>
                  <a:srgbClr val="FF0000"/>
                </a:solidFill>
              </a:rPr>
              <a:t>, подпоясанный </a:t>
            </a:r>
            <a:r>
              <a:rPr lang="ru-RU" sz="2800" b="1" dirty="0" smtClean="0">
                <a:solidFill>
                  <a:srgbClr val="FF0000"/>
                </a:solidFill>
              </a:rPr>
              <a:t>малинового </a:t>
            </a:r>
            <a:r>
              <a:rPr lang="ru-RU" sz="2800" b="1" dirty="0">
                <a:solidFill>
                  <a:srgbClr val="FF0000"/>
                </a:solidFill>
              </a:rPr>
              <a:t>цвета кушаком</a:t>
            </a:r>
            <a:r>
              <a:rPr lang="ru-RU" sz="2800" b="1" dirty="0" smtClean="0">
                <a:solidFill>
                  <a:srgbClr val="FF0000"/>
                </a:solidFill>
              </a:rPr>
              <a:t>, на ногах мягкие унты, на голове стального цвета шляпа. Его лицо, ещё не старое… 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 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4104621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Наум Борисович Гальпер</a:t>
            </a:r>
            <a:endParaRPr lang="ru-RU" sz="2800" b="1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0000"/>
                </a:solidFill>
              </a:rPr>
              <a:t>Расставшись  с теплой постелью, он подходил к трюмо и долго рассматривал свое неумолимо тучнеющее рыхлое тело, вздыхал и шёл одеваться…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48423" y="117211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ВНИМАТЕЛЬНЫЙ ЧИТАТЕЛЬ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26 мая 1916 года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Назовите дату, с которой начинаются события в романе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01335" y="18864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ВНИМАТЕЛЬНЫЙ  ЧИТАТЕЛЬ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56476" y="3600018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У пяти берёз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i="1" dirty="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59532" y="1556792"/>
            <a:ext cx="85832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У какого тайного места встречаются </a:t>
            </a:r>
            <a:r>
              <a:rPr lang="ru-RU" sz="2800" b="1" dirty="0" err="1" smtClean="0">
                <a:solidFill>
                  <a:srgbClr val="FF0000"/>
                </a:solidFill>
              </a:rPr>
              <a:t>Ута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Мархас</a:t>
            </a:r>
            <a:r>
              <a:rPr lang="ru-RU" sz="2800" b="1" dirty="0" smtClean="0">
                <a:solidFill>
                  <a:srgbClr val="FF0000"/>
                </a:solidFill>
              </a:rPr>
              <a:t> и Мани?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>
              <a:latin typeface="Georgia" pitchFamily="18" charset="0"/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67644" y="117211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ВНИМАТЕЛЬНЫЙ  ЧИТАТЕЛЬ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40988" y="3177403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Поющая – это та стрела, которую воин в бою пускает последней</a:t>
            </a:r>
            <a:endParaRPr lang="ru-RU" sz="2800" b="1" i="1" dirty="0" smtClean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Что значит поющая стрела?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67644" y="18864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ВНИМАТЕЛЬНЫЙ  ЧИТАТЕЛЬ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1622" y="422108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О Мани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… , всегда аккуратная и чистоплотная, была невероятно грязна, одета в лохмотья. Её недавно совсем белое лицо покрылось многодневной грязью, его трудно было узнать. Ноги …. Оказались в деревянных колодках. </a:t>
            </a:r>
            <a:r>
              <a:rPr lang="ru-RU" sz="2800" b="1" dirty="0" smtClean="0"/>
              <a:t>О ком идет речь?</a:t>
            </a:r>
            <a:endParaRPr lang="ru-RU" sz="2800" dirty="0"/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2091" y="18864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ВНИМАТЕЛЬНЫЙ  ЧИТАТЕЛЬ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979" y="4597197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- Не трогайте, это </a:t>
            </a:r>
            <a:r>
              <a:rPr lang="ru-RU" sz="2800" b="1" dirty="0" err="1" smtClean="0"/>
              <a:t>онгоны</a:t>
            </a:r>
            <a:r>
              <a:rPr lang="ru-RU" sz="2800" b="1" dirty="0" smtClean="0"/>
              <a:t>! Это, к вашем у сведению, святыни, к которым не должны прикасаться чьи бы то ни было руки без специальных молитв и заклинаний. </a:t>
            </a:r>
            <a:endParaRPr lang="ru-RU" sz="2800" b="1" dirty="0"/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 стене он заметил странные предметы: длинный узкий ящичек, покрытый мощным слоем пыли и копоти, чуть повыше соболиное чучело, даже посеревшее от многолетней пыли, а над всем этим – черная стрела с железным наконечником. </a:t>
            </a:r>
            <a:r>
              <a:rPr lang="ru-RU" sz="2800" b="1" dirty="0" smtClean="0"/>
              <a:t>О чем идет речь  и почему  это нельзя было трогать?  </a:t>
            </a:r>
            <a:endParaRPr lang="ru-RU" sz="2800" dirty="0"/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БЫТОВАЯ ЛЕКСИКА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59532" y="2743854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err="1" smtClean="0"/>
              <a:t>Тарак</a:t>
            </a:r>
            <a:r>
              <a:rPr lang="ru-RU" sz="2800" b="1" dirty="0" smtClean="0"/>
              <a:t> – это специальным образом проквашенное вареное молоко, могут и  творог на стол поставить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Что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такое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</a:rPr>
              <a:t>тарак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БЫТОВАЯ ЛЕКСИКА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Это  полугодовалый барашек</a:t>
            </a:r>
            <a:endParaRPr lang="ru-RU" sz="2800" b="1" i="1" u="sng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Хасурга</a:t>
            </a:r>
            <a:r>
              <a:rPr lang="ru-RU" sz="2800" b="1" dirty="0" smtClean="0">
                <a:solidFill>
                  <a:srgbClr val="FF0000"/>
                </a:solidFill>
              </a:rPr>
              <a:t> – это …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3140" name="AutoShape 68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9979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42" name="AutoShape 70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4933007" y="5157118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43" name="AutoShape 71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5941069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44" name="AutoShape 72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68776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45" name="AutoShape 73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7741294" y="5157118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Биография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468312" y="5157118"/>
            <a:ext cx="2879551" cy="792162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68E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>
                <a:latin typeface="Georgia" pitchFamily="18" charset="0"/>
              </a:rPr>
              <a:t>ОБО  ВСЕМ</a:t>
            </a: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Бытовая лексика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в романе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Узнай героя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Внимательный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читатель</a:t>
            </a:r>
            <a:endParaRPr lang="ru-RU" sz="2000" b="1" cap="all" dirty="0">
              <a:latin typeface="Georgia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9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72035" y="188640"/>
            <a:ext cx="555959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«СВОЯ   ИГРА»</a:t>
            </a:r>
            <a:endParaRPr lang="ru-RU" sz="6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БЫТОВАЯ ЛЕКСИКА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2604359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Уса – конь, предназначенный на забой</a:t>
            </a:r>
            <a:endParaRPr lang="ru-RU" sz="2800" b="1" i="1" dirty="0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Кто  такой уса?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БЫТОВАЯ ЛЕКСИКА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9434" y="2636912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/>
              <a:t>Сара-</a:t>
            </a:r>
            <a:r>
              <a:rPr lang="ru-RU" sz="2800" dirty="0" err="1" smtClean="0"/>
              <a:t>аяга</a:t>
            </a:r>
            <a:r>
              <a:rPr lang="ru-RU" sz="2800" dirty="0" smtClean="0"/>
              <a:t> – большая деревянная чаша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04300" y="1484784"/>
            <a:ext cx="8712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Что такое </a:t>
            </a:r>
            <a:r>
              <a:rPr lang="ru-RU" sz="2800" b="1" dirty="0" err="1" smtClean="0">
                <a:solidFill>
                  <a:srgbClr val="FF0000"/>
                </a:solidFill>
              </a:rPr>
              <a:t>сара-аяга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2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БЫТОВАЯ ЛЕКСИКА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323528" y="3140968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Хотон</a:t>
            </a:r>
            <a:r>
              <a:rPr lang="ru-RU" sz="2800" b="1" dirty="0" smtClean="0"/>
              <a:t> – помещение для скота: загон, хлев, стайка</a:t>
            </a:r>
            <a:endParaRPr lang="ru-RU" sz="2800" b="1" dirty="0"/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Предназначение </a:t>
            </a:r>
            <a:r>
              <a:rPr lang="ru-RU" sz="2800" b="1" dirty="0" err="1" smtClean="0">
                <a:solidFill>
                  <a:srgbClr val="FF0000"/>
                </a:solidFill>
              </a:rPr>
              <a:t>хотона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ОБО  ВСЁМ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89298" y="2924944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/>
              <a:t> На русском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556792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 каком языке писал бурятский писатель </a:t>
            </a:r>
            <a:r>
              <a:rPr lang="ru-RU" sz="2800" b="1" dirty="0" err="1" smtClean="0">
                <a:solidFill>
                  <a:srgbClr val="FF0000"/>
                </a:solidFill>
              </a:rPr>
              <a:t>Африкан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Бальбуров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ОБО   ВСЁМ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9448" y="3284984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/>
              <a:t>Д</a:t>
            </a:r>
            <a:r>
              <a:rPr lang="ru-RU" sz="2800" b="1" dirty="0" smtClean="0"/>
              <a:t>обиться </a:t>
            </a:r>
            <a:r>
              <a:rPr lang="ru-RU" sz="2800" b="1" dirty="0"/>
              <a:t>известности журнала на всесоюзном уровне</a:t>
            </a: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92107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Какую цель поставил перед коллективом журнала «Байкал» </a:t>
            </a:r>
            <a:r>
              <a:rPr lang="ru-RU" sz="2800" b="1" dirty="0" err="1">
                <a:solidFill>
                  <a:srgbClr val="FF0000"/>
                </a:solidFill>
              </a:rPr>
              <a:t>Африкан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Бальбуров</a:t>
            </a:r>
            <a:r>
              <a:rPr lang="ru-RU" sz="2800" b="1" dirty="0">
                <a:solidFill>
                  <a:srgbClr val="FF0000"/>
                </a:solidFill>
              </a:rPr>
              <a:t>, став его главным редактором?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ОБО  ВСЁМ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Писатель обладал </a:t>
            </a:r>
            <a:r>
              <a:rPr lang="ru-RU" sz="2800" b="1" dirty="0"/>
              <a:t>феноменальной памятью и писал без черновика, сразу набело</a:t>
            </a:r>
            <a:r>
              <a:rPr lang="ru-RU" sz="2800" b="1" dirty="0" smtClean="0"/>
              <a:t>!</a:t>
            </a:r>
            <a:endParaRPr lang="ru-RU" sz="2800" b="1" dirty="0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Почему не сохранилось рукописей </a:t>
            </a:r>
            <a:r>
              <a:rPr lang="ru-RU" sz="2800" b="1" dirty="0" err="1">
                <a:solidFill>
                  <a:srgbClr val="FF0000"/>
                </a:solidFill>
              </a:rPr>
              <a:t>Африкана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Бальбурова</a:t>
            </a:r>
            <a:r>
              <a:rPr lang="ru-RU" sz="2800" b="1" dirty="0">
                <a:solidFill>
                  <a:srgbClr val="FF0000"/>
                </a:solidFill>
              </a:rPr>
              <a:t>?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ОБО  ВСЁМ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17811" y="2924944"/>
            <a:ext cx="849694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/>
              <a:t>Член Союза Писателей СССР, Народный писатель Бурятии, Удостоен государственной премии Бурятии в области литературы и искусства, Заслуженный работник культуры Бурятии, Лауреат премии всесоюзного конкурса на лучшее художественное произведение для детей за цикл рассказов о строителях БАМ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856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Назовите титулы, награды и премии А. А. </a:t>
            </a:r>
            <a:r>
              <a:rPr lang="ru-RU" sz="2800" b="1" dirty="0" err="1">
                <a:solidFill>
                  <a:srgbClr val="FF0000"/>
                </a:solidFill>
              </a:rPr>
              <a:t>Бальбурова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Рисунок14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685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9249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ОБО  ВСЁМ</a:t>
            </a:r>
            <a:endParaRPr lang="ru-RU" sz="3600" b="1" spc="50" dirty="0">
              <a:ln w="11430"/>
              <a:gradFill>
                <a:gsLst>
                  <a:gs pos="25000">
                    <a:srgbClr val="924900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6">
                        <a:lumMod val="50000"/>
                      </a:schemeClr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6">
                      <a:lumMod val="5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4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000" cy="2333508"/>
          </a:xfrm>
          <a:prstGeom prst="rect">
            <a:avLst/>
          </a:prstGeom>
        </p:spPr>
      </p:pic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Михаил </a:t>
            </a:r>
            <a:r>
              <a:rPr lang="ru-RU" sz="2800" b="1" dirty="0" err="1" smtClean="0"/>
              <a:t>Жигжитов</a:t>
            </a:r>
            <a:r>
              <a:rPr lang="ru-RU" sz="2800" b="1" dirty="0" smtClean="0"/>
              <a:t>, Владимир </a:t>
            </a:r>
            <a:r>
              <a:rPr lang="ru-RU" sz="2800" b="1" dirty="0" err="1" smtClean="0"/>
              <a:t>Митыпов</a:t>
            </a:r>
            <a:r>
              <a:rPr lang="ru-RU" sz="2800" b="1" dirty="0" smtClean="0"/>
              <a:t>, Ким </a:t>
            </a:r>
            <a:r>
              <a:rPr lang="ru-RU" sz="2800" b="1" dirty="0" err="1" smtClean="0"/>
              <a:t>Балков</a:t>
            </a:r>
            <a:r>
              <a:rPr lang="ru-RU" sz="2800" b="1" dirty="0" smtClean="0"/>
              <a:t>, Михаил Шиханов, Анатолий Щитов </a:t>
            </a:r>
            <a:endParaRPr lang="ru-RU" sz="2800" b="1" dirty="0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Назовите писателей Бурятии, для которых </a:t>
            </a:r>
            <a:r>
              <a:rPr lang="ru-RU" sz="2800" b="1" dirty="0" err="1" smtClean="0">
                <a:solidFill>
                  <a:srgbClr val="FF0000"/>
                </a:solidFill>
              </a:rPr>
              <a:t>Африкан</a:t>
            </a:r>
            <a:r>
              <a:rPr lang="ru-RU" sz="2800" b="1" dirty="0" smtClean="0">
                <a:solidFill>
                  <a:srgbClr val="FF0000"/>
                </a:solidFill>
              </a:rPr>
              <a:t> Андреевич стал наставником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1938 год  новелла   «Об ушедших кошмарах»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Первое   опубликованное   произведение </a:t>
            </a:r>
          </a:p>
          <a:p>
            <a:pPr>
              <a:spcBef>
                <a:spcPct val="20000"/>
              </a:spcBef>
            </a:pPr>
            <a:r>
              <a:rPr lang="ru-RU" sz="2800" b="1" dirty="0" err="1" smtClean="0">
                <a:solidFill>
                  <a:srgbClr val="FF0000"/>
                </a:solidFill>
              </a:rPr>
              <a:t>Африкана</a:t>
            </a:r>
            <a:r>
              <a:rPr lang="ru-RU" sz="2800" b="1" dirty="0" smtClean="0">
                <a:solidFill>
                  <a:srgbClr val="FF0000"/>
                </a:solidFill>
              </a:rPr>
              <a:t>  </a:t>
            </a:r>
            <a:r>
              <a:rPr lang="ru-RU" sz="2800" b="1" dirty="0" err="1" smtClean="0">
                <a:solidFill>
                  <a:srgbClr val="FF0000"/>
                </a:solidFill>
              </a:rPr>
              <a:t>Бальбурова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БИОГРАФИЯ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4982" y="321297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В 1939 году</a:t>
            </a:r>
            <a:endParaRPr lang="ru-RU" sz="2800" b="1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В каком году </a:t>
            </a:r>
            <a:r>
              <a:rPr lang="ru-RU" sz="2800" b="1" dirty="0" err="1" smtClean="0">
                <a:solidFill>
                  <a:srgbClr val="FF0000"/>
                </a:solidFill>
              </a:rPr>
              <a:t>Африкан</a:t>
            </a:r>
            <a:r>
              <a:rPr lang="ru-RU" sz="2800" b="1" dirty="0" smtClean="0">
                <a:solidFill>
                  <a:srgbClr val="FF0000"/>
                </a:solidFill>
              </a:rPr>
              <a:t> Андреевич стал членом Союза писателей СССР?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БИОГРАФИЯ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9532" y="2840737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Бальбуров</a:t>
            </a:r>
            <a:r>
              <a:rPr lang="ru-RU" sz="2800" b="1" dirty="0" smtClean="0"/>
              <a:t> </a:t>
            </a:r>
            <a:r>
              <a:rPr lang="ru-RU" sz="2800" b="1" dirty="0"/>
              <a:t>проходил службу в рядах Рабоче-крестьянской Красной Армии непосредственно на фронте: вначале политрук, командир маршевой роты, затем танкового батальона, комиссар минометной </a:t>
            </a:r>
            <a:r>
              <a:rPr lang="ru-RU" sz="2800" b="1" dirty="0" smtClean="0"/>
              <a:t>роты.</a:t>
            </a:r>
            <a:endParaRPr lang="ru-RU" sz="2800" b="1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Расскажите о боевом пути А. </a:t>
            </a:r>
            <a:r>
              <a:rPr lang="ru-RU" sz="2800" b="1" dirty="0" err="1" smtClean="0">
                <a:solidFill>
                  <a:srgbClr val="FF0000"/>
                </a:solidFill>
              </a:rPr>
              <a:t>Бальбурова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БИОГРАФИЯ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05064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59532" y="3356992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В 1947 году за критическую статью в адрес руководства республики </a:t>
            </a:r>
            <a:endParaRPr lang="ru-RU" sz="2800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За что </a:t>
            </a:r>
            <a:r>
              <a:rPr lang="ru-RU" sz="2800" b="1" dirty="0" smtClean="0">
                <a:solidFill>
                  <a:srgbClr val="FF0000"/>
                </a:solidFill>
              </a:rPr>
              <a:t>и когда был </a:t>
            </a:r>
            <a:r>
              <a:rPr lang="ru-RU" sz="2800" b="1" dirty="0">
                <a:solidFill>
                  <a:srgbClr val="FF0000"/>
                </a:solidFill>
              </a:rPr>
              <a:t>уволен с работы в газете «Бурят-Монгольская правда», исключен из партии и Союза писателей </a:t>
            </a:r>
            <a:r>
              <a:rPr lang="ru-RU" sz="2800" b="1" dirty="0" err="1">
                <a:solidFill>
                  <a:srgbClr val="FF0000"/>
                </a:solidFill>
              </a:rPr>
              <a:t>Африкан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Бальбуров</a:t>
            </a:r>
            <a:r>
              <a:rPr lang="ru-RU" sz="2800" b="1" dirty="0">
                <a:solidFill>
                  <a:srgbClr val="FF0000"/>
                </a:solidFill>
              </a:rPr>
              <a:t>? </a:t>
            </a:r>
            <a:endParaRPr lang="ru-RU" sz="28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БИОГРАФИЯ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212976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Маршал, дважды Герой Советского Союза Василий Чуйков, генерал-полковник Давид Драгунский, скульптор, народный художник СССР Евгений Вучетич, первого космонавта Земли  Юрия Гагарина, космонавты Валерий Быковский и Герман Титов, летчик-испытатель Юрий </a:t>
            </a:r>
            <a:r>
              <a:rPr lang="ru-RU" sz="2800" b="1" dirty="0" err="1" smtClean="0"/>
              <a:t>Гарнаев</a:t>
            </a:r>
            <a:endParaRPr lang="ru-RU" sz="2800" dirty="0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Назовите выдающихся деятелей, знаменитых людей, которых </a:t>
            </a:r>
            <a:r>
              <a:rPr lang="ru-RU" sz="2800" b="1" dirty="0" err="1" smtClean="0">
                <a:solidFill>
                  <a:srgbClr val="FF0000"/>
                </a:solidFill>
              </a:rPr>
              <a:t>Африкан</a:t>
            </a:r>
            <a:r>
              <a:rPr lang="ru-RU" sz="2800" b="1" dirty="0" smtClean="0">
                <a:solidFill>
                  <a:srgbClr val="FF0000"/>
                </a:solidFill>
              </a:rPr>
              <a:t>  Андреевич привлек к работе в журнале «Байкал»</a:t>
            </a:r>
            <a:r>
              <a:rPr lang="ru-RU" sz="2800" b="1" dirty="0" smtClean="0"/>
              <a:t>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БИОГРАФИЯ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14886" y="446089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err="1" smtClean="0"/>
              <a:t>Ута</a:t>
            </a:r>
            <a:r>
              <a:rPr lang="ru-RU" sz="2800" b="1" i="1" dirty="0" smtClean="0"/>
              <a:t> </a:t>
            </a:r>
            <a:r>
              <a:rPr lang="ru-RU" sz="2800" b="1" i="1" dirty="0" err="1" smtClean="0"/>
              <a:t>Мархас</a:t>
            </a:r>
            <a:endParaRPr lang="ru-RU" sz="2800" b="1" i="1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556792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</a:rPr>
              <a:t>Человек был бос, грязен… Однако густые черные волосы парень ,видимо,  имел привычку на редкость аккуратно причесывать.  Высокий, широковатый лоб, с резкими скулами щеки, большие черные глаза, крупный с горбинкой нос …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УЗНАЙ   ГЕРОЯ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4072759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Савелий  Григорьевич  Кузнецов</a:t>
            </a:r>
            <a:endParaRPr lang="ru-RU" sz="2800" dirty="0"/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Это был человек обыкновенного роста… Большую голову с высоким лбом и крутым затылком защищала от солнца давно успевшая выцвести серая шляпа. Ни усов, ни бороды не было, лицо чистое, без морщин….</a:t>
            </a:r>
            <a:endParaRPr lang="ru-RU" altLang="ru-RU" sz="2800" b="1" dirty="0">
              <a:solidFill>
                <a:srgbClr val="FF0000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837</Words>
  <Application>Microsoft Office PowerPoint</Application>
  <PresentationFormat>Экран (4:3)</PresentationFormat>
  <Paragraphs>149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34</cp:revision>
  <dcterms:created xsi:type="dcterms:W3CDTF">2014-01-06T16:00:12Z</dcterms:created>
  <dcterms:modified xsi:type="dcterms:W3CDTF">2021-02-10T12:33:43Z</dcterms:modified>
</cp:coreProperties>
</file>