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4" r:id="rId7"/>
    <p:sldId id="262" r:id="rId8"/>
    <p:sldId id="277" r:id="rId9"/>
    <p:sldId id="263" r:id="rId10"/>
    <p:sldId id="265" r:id="rId11"/>
    <p:sldId id="266" r:id="rId12"/>
    <p:sldId id="267" r:id="rId13"/>
    <p:sldId id="273" r:id="rId14"/>
    <p:sldId id="270" r:id="rId15"/>
    <p:sldId id="276" r:id="rId16"/>
    <p:sldId id="272" r:id="rId17"/>
    <p:sldId id="274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A84A9-DC42-4E65-A82F-0FD85B667DEF}" type="datetimeFigureOut">
              <a:rPr lang="ru-RU" smtClean="0"/>
              <a:t>13.02.2021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76EEA-5418-4D53-AE42-7C205241F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3094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A84A9-DC42-4E65-A82F-0FD85B667DEF}" type="datetimeFigureOut">
              <a:rPr lang="ru-RU" smtClean="0"/>
              <a:t>13.02.2021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76EEA-5418-4D53-AE42-7C205241F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2816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A84A9-DC42-4E65-A82F-0FD85B667DEF}" type="datetimeFigureOut">
              <a:rPr lang="ru-RU" smtClean="0"/>
              <a:t>13.02.2021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76EEA-5418-4D53-AE42-7C205241F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3642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A84A9-DC42-4E65-A82F-0FD85B667DEF}" type="datetimeFigureOut">
              <a:rPr lang="ru-RU" smtClean="0"/>
              <a:t>13.02.2021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76EEA-5418-4D53-AE42-7C205241F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719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A84A9-DC42-4E65-A82F-0FD85B667DEF}" type="datetimeFigureOut">
              <a:rPr lang="ru-RU" smtClean="0"/>
              <a:t>13.02.2021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76EEA-5418-4D53-AE42-7C205241F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9947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A84A9-DC42-4E65-A82F-0FD85B667DEF}" type="datetimeFigureOut">
              <a:rPr lang="ru-RU" smtClean="0"/>
              <a:t>13.02.2021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76EEA-5418-4D53-AE42-7C205241F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8059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A84A9-DC42-4E65-A82F-0FD85B667DEF}" type="datetimeFigureOut">
              <a:rPr lang="ru-RU" smtClean="0"/>
              <a:t>13.02.2021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76EEA-5418-4D53-AE42-7C205241F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4755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A84A9-DC42-4E65-A82F-0FD85B667DEF}" type="datetimeFigureOut">
              <a:rPr lang="ru-RU" smtClean="0"/>
              <a:t>13.02.2021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76EEA-5418-4D53-AE42-7C205241F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005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A84A9-DC42-4E65-A82F-0FD85B667DEF}" type="datetimeFigureOut">
              <a:rPr lang="ru-RU" smtClean="0"/>
              <a:t>13.02.2021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76EEA-5418-4D53-AE42-7C205241F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0979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A84A9-DC42-4E65-A82F-0FD85B667DEF}" type="datetimeFigureOut">
              <a:rPr lang="ru-RU" smtClean="0"/>
              <a:t>13.02.2021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76EEA-5418-4D53-AE42-7C205241F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6545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A84A9-DC42-4E65-A82F-0FD85B667DEF}" type="datetimeFigureOut">
              <a:rPr lang="ru-RU" smtClean="0"/>
              <a:t>13.02.2021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76EEA-5418-4D53-AE42-7C205241F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6538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5A84A9-DC42-4E65-A82F-0FD85B667DEF}" type="datetimeFigureOut">
              <a:rPr lang="ru-RU" smtClean="0"/>
              <a:t>13.02.2021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476EEA-5418-4D53-AE42-7C205241F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6996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3903" y="-243408"/>
            <a:ext cx="9324527" cy="731743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91680" y="1732166"/>
            <a:ext cx="547260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chemeClr val="accent1">
                    <a:lumMod val="50000"/>
                  </a:schemeClr>
                </a:solidFill>
              </a:rPr>
              <a:t>Мини – музеи для дошколят в ДОУ</a:t>
            </a:r>
            <a:r>
              <a:rPr lang="ru-RU" sz="5400" b="1" i="1" dirty="0" smtClean="0"/>
              <a:t>.</a:t>
            </a:r>
            <a:endParaRPr lang="ru-RU" sz="5400" b="1" i="1" dirty="0"/>
          </a:p>
        </p:txBody>
      </p:sp>
    </p:spTree>
    <p:extLst>
      <p:ext uri="{BB962C8B-B14F-4D97-AF65-F5344CB8AC3E}">
        <p14:creationId xmlns:p14="http://schemas.microsoft.com/office/powerpoint/2010/main" val="41449066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0095" y="19356"/>
            <a:ext cx="9153115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63888" y="897587"/>
            <a:ext cx="40324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Мини музей часов.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1410" y="1628800"/>
            <a:ext cx="5475897" cy="41044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99792" y="260648"/>
            <a:ext cx="5472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Музеи истории одного предмета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8336386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99392"/>
            <a:ext cx="9153115" cy="705678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915816" y="188640"/>
            <a:ext cx="56166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Краеведческие музеи.</a:t>
            </a:r>
          </a:p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Мини музей «Русская изба»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2354" y="1362665"/>
            <a:ext cx="5183547" cy="4132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7526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116" y="19356"/>
            <a:ext cx="9153115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321465" y="289568"/>
            <a:ext cx="5112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Фольклорный музей.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71800" y="874343"/>
            <a:ext cx="54673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Мини музей «В гостях у сказки» </a:t>
            </a:r>
            <a:r>
              <a:rPr lang="ru-RU" sz="2800" dirty="0" smtClean="0">
                <a:solidFill>
                  <a:srgbClr val="002060"/>
                </a:solidFill>
              </a:rPr>
              <a:t>.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5848" y="1726178"/>
            <a:ext cx="5502373" cy="4130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2172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4151" y="0"/>
            <a:ext cx="9192362" cy="69746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15816" y="260648"/>
            <a:ext cx="5256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Музей театрального искусства.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75855" y="783868"/>
            <a:ext cx="48177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Мини музей «Кукольный театр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7237" y="1420391"/>
            <a:ext cx="5314950" cy="3981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7716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4151" y="0"/>
            <a:ext cx="9192362" cy="697463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6207" y="1411449"/>
            <a:ext cx="5530363" cy="415173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419872" y="666274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Мини музей погремушки.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83184" y="219998"/>
            <a:ext cx="35838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Музыкальный музей.</a:t>
            </a:r>
            <a:endParaRPr lang="ru-RU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1714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75856" y="667292"/>
            <a:ext cx="40324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Мини музей азбуки.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1340768"/>
            <a:ext cx="6010342" cy="399799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95181" y="191426"/>
            <a:ext cx="34919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Литературный музей</a:t>
            </a:r>
            <a:endParaRPr lang="ru-RU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1039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4151" y="0"/>
            <a:ext cx="9192362" cy="69746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23162" y="317121"/>
            <a:ext cx="51845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Музеи прикладного искусства.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197308" y="873311"/>
            <a:ext cx="4752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Мини музей матрёшки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9948" y="1714379"/>
            <a:ext cx="6367247" cy="3581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890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58" y="0"/>
            <a:ext cx="9023684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75856" y="211025"/>
            <a:ext cx="4536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Мини музей «Разноцветная Россия»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1340768"/>
            <a:ext cx="5798727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1353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7041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9746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59832" y="476672"/>
            <a:ext cx="554461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0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Open Sans"/>
              </a:rPr>
              <a:t>Музей в детском саду является интерактивным образовательным пространством, в котором ребёнок может действовать самостоятельно с учётом своих интересов и возможностей, обследовать предметы, делать выводы, отражать в речи собственные наблюдение, общаться со взрослыми, сверстниками по поводу увиденного . Назначение , создаваемых мини-музеев – вовлечь детей в деятельность и общение, воздействовать на их эмоциональную сферу.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6977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116" y="19356"/>
            <a:ext cx="9153115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59832" y="548680"/>
            <a:ext cx="525658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0" dirty="0" smtClean="0">
                <a:solidFill>
                  <a:srgbClr val="002060"/>
                </a:solidFill>
                <a:effectLst/>
                <a:latin typeface="Open Sans"/>
              </a:rPr>
              <a:t>Цели и задачи мини-музея. </a:t>
            </a:r>
          </a:p>
          <a:p>
            <a:r>
              <a:rPr lang="ru-RU" b="1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Open Sans"/>
              </a:rPr>
              <a:t>1.</a:t>
            </a:r>
            <a:r>
              <a:rPr lang="ru-RU" b="0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Open Sans"/>
              </a:rPr>
              <a:t> Обогащение предметно-развивающей среды          ДОУ. </a:t>
            </a:r>
          </a:p>
          <a:p>
            <a:r>
              <a:rPr lang="ru-RU" b="1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Open Sans"/>
              </a:rPr>
              <a:t>2</a:t>
            </a:r>
            <a:r>
              <a:rPr lang="ru-RU" b="0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Open Sans"/>
              </a:rPr>
              <a:t>. Обогащение </a:t>
            </a:r>
            <a:r>
              <a:rPr lang="ru-RU" b="0" i="0" dirty="0" err="1" smtClean="0">
                <a:solidFill>
                  <a:schemeClr val="accent1">
                    <a:lumMod val="75000"/>
                  </a:schemeClr>
                </a:solidFill>
                <a:effectLst/>
                <a:latin typeface="Open Sans"/>
              </a:rPr>
              <a:t>воспитательно</a:t>
            </a:r>
            <a:r>
              <a:rPr lang="ru-RU" b="0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Open Sans"/>
              </a:rPr>
              <a:t>-образовательного про­странства новыми формами.</a:t>
            </a:r>
          </a:p>
          <a:p>
            <a:r>
              <a:rPr lang="ru-RU" b="0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Open Sans"/>
              </a:rPr>
              <a:t> </a:t>
            </a:r>
            <a:r>
              <a:rPr lang="ru-RU" b="1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Open Sans"/>
              </a:rPr>
              <a:t>3</a:t>
            </a:r>
            <a:r>
              <a:rPr lang="ru-RU" b="0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Open Sans"/>
              </a:rPr>
              <a:t>.Формирование у дошкольников представления о музее.</a:t>
            </a:r>
          </a:p>
          <a:p>
            <a:r>
              <a:rPr lang="ru-RU" b="0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Open Sans"/>
              </a:rPr>
              <a:t> </a:t>
            </a:r>
            <a:r>
              <a:rPr lang="ru-RU" b="1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Open Sans"/>
              </a:rPr>
              <a:t>4.</a:t>
            </a:r>
            <a:r>
              <a:rPr lang="ru-RU" b="0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Open Sans"/>
              </a:rPr>
              <a:t> Расширение кругозора дошкольников. </a:t>
            </a:r>
          </a:p>
          <a:p>
            <a:r>
              <a:rPr lang="ru-RU" b="1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Open Sans"/>
              </a:rPr>
              <a:t>5. </a:t>
            </a:r>
            <a:r>
              <a:rPr lang="ru-RU" b="0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Open Sans"/>
              </a:rPr>
              <a:t>Развитие познавательных способностей и познавательной деятельности. </a:t>
            </a:r>
            <a:r>
              <a:rPr lang="ru-RU" b="1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Open Sans"/>
              </a:rPr>
              <a:t>6. </a:t>
            </a:r>
            <a:r>
              <a:rPr lang="ru-RU" b="0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Open Sans"/>
              </a:rPr>
              <a:t>   Формирование проектно-исследовательских умений и навыков. </a:t>
            </a:r>
            <a:r>
              <a:rPr lang="ru-RU" b="1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Open Sans"/>
              </a:rPr>
              <a:t>7.</a:t>
            </a:r>
            <a:r>
              <a:rPr lang="ru-RU" b="0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Open Sans"/>
              </a:rPr>
              <a:t> Формирование умения самостоятельно анализировать и систематизировать полученные знания. </a:t>
            </a:r>
          </a:p>
          <a:p>
            <a:r>
              <a:rPr lang="ru-RU" b="1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Open Sans"/>
              </a:rPr>
              <a:t>8.</a:t>
            </a:r>
            <a:r>
              <a:rPr lang="ru-RU" b="0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Open Sans"/>
              </a:rPr>
              <a:t>    Развитие творческого и логического мышления, воображения. </a:t>
            </a:r>
          </a:p>
          <a:p>
            <a:r>
              <a:rPr lang="ru-RU" b="1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Open Sans"/>
              </a:rPr>
              <a:t>9. </a:t>
            </a:r>
            <a:r>
              <a:rPr lang="ru-RU" b="0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Open Sans"/>
              </a:rPr>
              <a:t>Формирование активной жизненной позиции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8440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823" y="0"/>
            <a:ext cx="9176823" cy="692727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15816" y="545799"/>
            <a:ext cx="4968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Виды мини музеев. 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15816" y="1628800"/>
            <a:ext cx="496855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0" i="0" u="sng" dirty="0" smtClean="0">
                <a:solidFill>
                  <a:schemeClr val="accent1">
                    <a:lumMod val="75000"/>
                  </a:schemeClr>
                </a:solidFill>
                <a:effectLst/>
                <a:latin typeface="Arial"/>
              </a:rPr>
              <a:t>Видов музеев очень много</a:t>
            </a:r>
            <a:r>
              <a:rPr lang="ru-RU" sz="2400" b="0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Arial"/>
              </a:rPr>
              <a:t>: это и природные музеи, фольклорные, исторические музеи, краеведческие, музеи искусства, литературные музеи, музыкальные музеи, музеи театрального искусства и многие другие. Данные музеи делятся на </a:t>
            </a:r>
            <a:r>
              <a:rPr lang="ru-RU" sz="2400" b="1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Arial"/>
              </a:rPr>
              <a:t>подвиды – мини музеи.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0414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6074"/>
            <a:ext cx="9153115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28083" y="272528"/>
            <a:ext cx="540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Природные музеи</a:t>
            </a:r>
            <a:r>
              <a:rPr lang="ru-RU" sz="3200" dirty="0" smtClean="0">
                <a:solidFill>
                  <a:srgbClr val="0070C0"/>
                </a:solidFill>
              </a:rPr>
              <a:t>.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85798" y="999884"/>
            <a:ext cx="41425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Мини -музей дерева.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Elena\Desktop\Мини музеи\01-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28083" y="1916832"/>
            <a:ext cx="6088761" cy="3750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09091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116" y="19356"/>
            <a:ext cx="9153115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92690" y="544324"/>
            <a:ext cx="557030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Мини музей «Чудо – дерево».</a:t>
            </a:r>
          </a:p>
          <a:p>
            <a:pPr algn="ctr"/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1499346"/>
            <a:ext cx="5883944" cy="3898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419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116" y="19356"/>
            <a:ext cx="9153115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34785" y="248389"/>
            <a:ext cx="4608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Мини музей хлеба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2655" y="2683551"/>
            <a:ext cx="2776968" cy="30429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1124744"/>
            <a:ext cx="3790895" cy="3117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6451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71014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59832" y="476672"/>
            <a:ext cx="4392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Мини музей моря.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1700808"/>
            <a:ext cx="6035537" cy="4005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9781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116" y="19356"/>
            <a:ext cx="9153115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27784" y="187500"/>
            <a:ext cx="5616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Историко - патриотические  музеи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987824" y="710720"/>
            <a:ext cx="40324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Мини музей «Боевой славы»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1699107"/>
            <a:ext cx="5959916" cy="3968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36232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</TotalTime>
  <Words>217</Words>
  <Application>Microsoft Office PowerPoint</Application>
  <PresentationFormat>Экран (4:3)</PresentationFormat>
  <Paragraphs>34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Admin</cp:lastModifiedBy>
  <cp:revision>33</cp:revision>
  <dcterms:created xsi:type="dcterms:W3CDTF">2020-02-25T18:00:19Z</dcterms:created>
  <dcterms:modified xsi:type="dcterms:W3CDTF">2021-02-13T13:51:29Z</dcterms:modified>
</cp:coreProperties>
</file>