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fsd.multiurok.ru/html/2017/02/20/s_58aad3c110e7a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fsd.multiurok.ru/html/2017/02/20/s_58aad3c110e7a/img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fsd.multiurok.ru/html/2017/02/20/s_58aad3c110e7a/img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vshkola2.ucoz.ru/_nw/18/786992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246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9912" y="5733256"/>
            <a:ext cx="5362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      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 :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Кайсарова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2661" y="3726516"/>
            <a:ext cx="5429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(Старший дошкольный возраст)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244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88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074" name="Picture 2" descr="http://wjday.ru/wp-content/uploads/2016/11/ne-polzujtes-mobilnym-telefonom-vo-vremya-groz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49" y="332656"/>
            <a:ext cx="4103301" cy="2876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jday.ru/wp-content/uploads/2016/11/ne-razoryajte-ptichi-gnezda-ne-obizhajte-zmej-i-ne-portite-nesedobnye-grib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938" y="332656"/>
            <a:ext cx="4152413" cy="57052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jday.ru/wp-content/uploads/2016/11/ne-zabirajte-iz-lesa-zhivotny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58" y="3203943"/>
            <a:ext cx="4090380" cy="2961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64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88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098" name="Picture 2" descr="http://wjday.ru/wp-content/uploads/2016/11/ne-obizhajte-lesnyx-nasekomy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686" y="1196752"/>
            <a:ext cx="5760640" cy="3922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64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6305" y="0"/>
            <a:ext cx="748883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</a:p>
          <a:p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Уважаемые родители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 Мы будем признательны вам ,если вы с детьми поиграете в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«Школу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безопасности».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детей осознанного выполнения правил поведения, обеспечивающих сохранность их жизни и здоровья в современных условиях улицы, транспорта, природы, быта.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Задачи: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акрепить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о правилах безопасного поведения в доме, на улице и в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природе. 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асширять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систематизировать знания детей о правильном поведении при контактах с незнакомыми людьми;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закрепить у детей знания о правилах поведения на улице. Дороге,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транспорте.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99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332656"/>
            <a:ext cx="734481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 будьте добры, по теме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1Просмотреть с детьми  мультипликационные фильмы :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>
                <a:solidFill>
                  <a:srgbClr val="0070C0"/>
                </a:solidFill>
              </a:rPr>
              <a:t>Аркадий Паровозов» по теме: </a:t>
            </a:r>
            <a:r>
              <a:rPr lang="ru-RU" dirty="0" smtClean="0">
                <a:solidFill>
                  <a:srgbClr val="0070C0"/>
                </a:solidFill>
              </a:rPr>
              <a:t>ПДД.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«Аркадий </a:t>
            </a:r>
            <a:r>
              <a:rPr lang="ru-RU" dirty="0">
                <a:solidFill>
                  <a:srgbClr val="0070C0"/>
                </a:solidFill>
              </a:rPr>
              <a:t>Паровозов» по теме: Безопасность на </a:t>
            </a:r>
            <a:r>
              <a:rPr lang="ru-RU" dirty="0" smtClean="0">
                <a:solidFill>
                  <a:srgbClr val="0070C0"/>
                </a:solidFill>
              </a:rPr>
              <a:t>транспорте.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Аркадий Паровозов» по теме: Безопасность в зимнее время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года. Наблюдение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«Осторожно, гололед!» «Осторожно, сосульки и сход снега с крыши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/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Аркадий Паровозов» по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теме: «Пожарная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Аркадий Паровозов» по теме: Ребенок в общении с другими людьми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2.Прочитаете с детьми :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А.Дорохон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«Подземный переход»,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В.Семернин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«Запрещается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разрешается».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3.Побеседуете с детьми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«Правила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пользования бытовыми приборам (газовая плита, утюг и др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.).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4.Поиграете с детьми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сюжетно-ролевую игру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«Мы - спасатели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5.Поиграете в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д.и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Съедобное, не съедобное»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6.Побеседуете с детьми 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поведения в природе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Лесные опасности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7.Придумаете и нарисуете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эмблему  «Жизнь в безопасности». </a:t>
            </a:r>
          </a:p>
        </p:txBody>
      </p:sp>
    </p:spTree>
    <p:extLst>
      <p:ext uri="{BB962C8B-B14F-4D97-AF65-F5344CB8AC3E}">
        <p14:creationId xmlns:p14="http://schemas.microsoft.com/office/powerpoint/2010/main" val="163588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88641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Побеседуйте  с детьми о правилах пользования бытовыми приборами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834973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ты знаешь,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откуда электрический ток попадает в ваш дом?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 Электричество рождается на электростанциях и по проводам, спрятанным глубоко в земле или очень высоко над землей, приходит в дома, машины, на заводы и помогает человеку. Электрический ток совершает длинное путешествие по улицам и переулкам по проводам и чем-то похож на реку, только в реке течёт вода, а по проводам текут маленькие-премаленькие частицы. Этот провод – дорожка. Сверху она одета в резиновую рубашку, а под ней пучок тонких медных проволочек. Вот по этим проволочкам ток и попадает в дома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чего нужен электрический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ток?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одним словом можно назвать эти приборы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?(Показываете на электрические приборы)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чего они нужны людям?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Предлагаете вспомнить и повторить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равила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безопасности: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Не дотрагивайся до проводов и электроприборов мокрыми руками!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Пользуйся только исправными электроприборами! Не оставляй их включёнными без присмотра!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Уходя из дома, гаси свет и отключай электроприборы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/>
              <a:t>  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главное правило пользования электроприборами для детей – нельзя включать электроприборы без разрешения взрослых и в их отсутствие.</a:t>
            </a:r>
          </a:p>
        </p:txBody>
      </p:sp>
    </p:spTree>
    <p:extLst>
      <p:ext uri="{BB962C8B-B14F-4D97-AF65-F5344CB8AC3E}">
        <p14:creationId xmlns:p14="http://schemas.microsoft.com/office/powerpoint/2010/main" val="199099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85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298937"/>
            <a:ext cx="91450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Поиграйте с детьми в сюжетно-ролевую игру: «Мы спасатели»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Перед игрой побеседуйте с ребёнком: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значит МЧС?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министерство по чрезвычайным ситуациям.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бывают чрезвычайные ситуации?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землетрясение, ураган, смерч, наводнение, взрыв, пожар, теракт и т. д.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приходит на помощь пострадавшим людям в подобных ситуациях?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пожарные, врачи, водители, диспетчеры.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можно назвать одним словом людей этих профессий?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спасатели.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огут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 быть женщины - спасатели?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могут помогать в качестве врача или медсестры.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акими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качествами обладают люди этих профессий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добрые, милосердные, терпеливые, ласковые.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бесстрашные люди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всегда готовые прийти нам на помощь.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Спасатель — профессия особенная! У многих спасателей спортивные разряды по альпинизму и скалолазанию, владеют они и профессией водолазов, имеют самое современное снаряжение. В их распоряжении новейшие технические средства, спасатели умеют оказывать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экстренную 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(срочную, спешную)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помощь пострадавшим.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044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-3428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8848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игры вам понадобится:(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телефон, журнал для записи адресов,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ситуациях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), машина МЧС, машина скорой помощи, грузовая машина, крупный строительный материал, экипировка для спасателей и медицинской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службы. 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Спросите у ребёнка кем желает в игре быть он? И уже от интересов и желания ребёнка разворачиваете игру. Кто , кого и как будете спасать.  В заключении игры сделайте вывод :как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настоящие спасатели разобрали завалы, помогли людям и спасли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кого –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221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-3428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88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Проведите беседу с ребёнком </a:t>
            </a: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поведения в природе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395536" y="1052735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Когда мы отдыхаем на природе, очень важно, чтобы во время отдыха не произошли неприятности, которые причинили бы вред нашему здоровью.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Обязательно запомните правила, соблюдать которые совсем несложно.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Незнакомые растения и цветы ни в коем случае нельзя срывать и тем более брать в рот. Некоторые растения, если взять их в руки, вызывают сильное раздражение кожи, которое может длиться несколько недель. Есть и ядовитые растения, яд которых не менее опасен, чем змеиный.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С грибами, найденными вами в лесу, тоже нужно быть очень осторожным. Собирайте только известные вам грибы и обязательно покажите собранные грибы взрослому, который в них разбирается. Когда гуляете по лесу, не трогайте поганки: они очень ядовиты.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Не пей сырую воду из какого бы то ни было водоёма: реки, озера или ручья. Возможно, в этот водоем сбрасывали мусор, отходы. Вода в нем неизвестна нам. Поэтому не стоит рисковать своим здоровьем.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защиты от укусов насекомых (клещей, ос, пчёл, комаров, отправляясь на прогулку в лес, надевай длинные брюки, рубашку с длинными рукавами и обязательно головной убор. Открытые участки тела намажь средством, отпугивающим насекомых.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815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88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4665"/>
            <a:ext cx="810090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Помни, что запахи одеколонов, духов и другой парфюмерии сильно привлекают насекомых.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Если вы собираетесь ночевать в палатке, позаботься о сетке, защищающей от комаров, и средствах, отпугивающих насекомых.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 В жаркую погоду нельзя долгое время находиться на солнце без одежды, головного убора — можно получить тепловой удар или солнечные ожоги. Никогда не смотрите прямо на солнце даже в течение непродолжительного времени — от этого может ухудшиться зрение.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 Будьте осторожны с огнем. Выберите место для костра с учетом направления ветра. Это место нужно очистить от мусора, сухой травы и веток, окопать его или обложить камнем. Нельзя оставлять костер без присмотра. Уходя, залейте костер водой и засыпьте землей. В случае загорания не теряйтесь, тушите огонь подручными средствами – залейте водой, засыпьте землей, накройте плотной тканью.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При купании на воде: не купайтесь в запрещенных местах. Не отплывайте далеко от берега. Не нарушайте правила пользования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плав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средствами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081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381/00100910-139645d5/hello_html_20e1c29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" y="0"/>
            <a:ext cx="91465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88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Picture 2" descr="http://wjday.ru/wp-content/uploads/2016/11/ne-razzhigajte-koster-v-lesu-bez-vzrosly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18" y="329177"/>
            <a:ext cx="4392488" cy="2918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jday.ru/wp-content/uploads/2016/11/ne-ostavlyajte-musor-v-les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380" y="332656"/>
            <a:ext cx="3940324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jday.ru/wp-content/uploads/2016/11/ne-rvite-polevye-cvety-i-ne-esh-neznakomye-yagody-i-grib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74" y="3369798"/>
            <a:ext cx="4284632" cy="3295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jday.ru/wp-content/uploads/2016/11/ne-shumite-v-lesu-bez-neobxodimost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380" y="3359779"/>
            <a:ext cx="3988092" cy="31516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784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351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15</cp:revision>
  <dcterms:created xsi:type="dcterms:W3CDTF">2020-09-27T06:37:25Z</dcterms:created>
  <dcterms:modified xsi:type="dcterms:W3CDTF">2021-02-14T03:55:37Z</dcterms:modified>
</cp:coreProperties>
</file>