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26" r:id="rId3"/>
    <p:sldId id="324" r:id="rId4"/>
    <p:sldId id="329" r:id="rId5"/>
    <p:sldId id="328" r:id="rId6"/>
    <p:sldId id="330" r:id="rId7"/>
    <p:sldId id="327" r:id="rId8"/>
    <p:sldId id="333" r:id="rId9"/>
    <p:sldId id="33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2" descr="http://img-fotki.yandex.ru/get/5640/139440740.61/0_98d00_5eccc1a2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8" t="8057" r="23708" b="33291"/>
          <a:stretch/>
        </p:blipFill>
        <p:spPr bwMode="auto">
          <a:xfrm>
            <a:off x="421737" y="4760343"/>
            <a:ext cx="1382923" cy="18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640/139440740.61/0_98d00_5eccc1a2_XL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5" t="71467" r="33753" b="-1207"/>
          <a:stretch/>
        </p:blipFill>
        <p:spPr bwMode="auto">
          <a:xfrm>
            <a:off x="459621" y="5877272"/>
            <a:ext cx="1402588" cy="55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58191/28257045.8c7/0_80683_2c4a1401_XL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2" t="203" r="4328" b="268"/>
          <a:stretch/>
        </p:blipFill>
        <p:spPr bwMode="auto">
          <a:xfrm rot="16200000">
            <a:off x="3674152" y="-3086768"/>
            <a:ext cx="1856922" cy="86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img-fotki.yandex.ru/get/58191/28257045.8c7/0_80683_2c4a140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2" t="203" r="4328" b="268"/>
          <a:stretch/>
        </p:blipFill>
        <p:spPr bwMode="auto">
          <a:xfrm rot="16200000">
            <a:off x="3674152" y="-3086768"/>
            <a:ext cx="1856922" cy="86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5640/139440740.61/0_98d00_5eccc1a2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8" t="8057" r="23708" b="33291"/>
          <a:stretch/>
        </p:blipFill>
        <p:spPr bwMode="auto">
          <a:xfrm>
            <a:off x="421737" y="4760343"/>
            <a:ext cx="1382923" cy="18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2" descr="http://img-fotki.yandex.ru/get/5640/139440740.61/0_98d00_5eccc1a2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6118" r="63261" b="40185"/>
          <a:stretch/>
        </p:blipFill>
        <p:spPr bwMode="auto">
          <a:xfrm>
            <a:off x="7524328" y="327983"/>
            <a:ext cx="1247714" cy="122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13000">
              <a:srgbClr val="FFA800"/>
            </a:gs>
            <a:gs pos="28000">
              <a:schemeClr val="accent3">
                <a:lumMod val="50000"/>
              </a:schemeClr>
            </a:gs>
            <a:gs pos="42999">
              <a:srgbClr val="FFA800"/>
            </a:gs>
            <a:gs pos="58000">
              <a:schemeClr val="accent3">
                <a:lumMod val="50000"/>
              </a:schemeClr>
            </a:gs>
            <a:gs pos="72000">
              <a:srgbClr val="FFA800"/>
            </a:gs>
            <a:gs pos="87000">
              <a:schemeClr val="accent3">
                <a:lumMod val="50000"/>
              </a:schemeClr>
            </a:gs>
            <a:gs pos="100000">
              <a:srgbClr val="FFA8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7842" y="10007"/>
            <a:ext cx="9144000" cy="6858000"/>
          </a:xfrm>
          <a:prstGeom prst="frame">
            <a:avLst>
              <a:gd name="adj1" fmla="val 3862"/>
            </a:avLst>
          </a:prstGeom>
          <a:gradFill flip="none" rotWithShape="1">
            <a:gsLst>
              <a:gs pos="0">
                <a:schemeClr val="accent3">
                  <a:lumMod val="50000"/>
                </a:schemeClr>
              </a:gs>
              <a:gs pos="13000">
                <a:srgbClr val="FFC000"/>
              </a:gs>
              <a:gs pos="28000">
                <a:schemeClr val="accent3">
                  <a:lumMod val="50000"/>
                </a:schemeClr>
              </a:gs>
              <a:gs pos="42999">
                <a:srgbClr val="FFC000"/>
              </a:gs>
              <a:gs pos="58000">
                <a:schemeClr val="accent3">
                  <a:lumMod val="50000"/>
                </a:schemeClr>
              </a:gs>
              <a:gs pos="72000">
                <a:srgbClr val="FFA800"/>
              </a:gs>
              <a:gs pos="87000">
                <a:schemeClr val="accent3">
                  <a:lumMod val="50000"/>
                </a:schemeClr>
              </a:gs>
              <a:gs pos="100000">
                <a:srgbClr val="FFC000"/>
              </a:gs>
            </a:gsLst>
            <a:lin ang="16200000" scaled="1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248113" y="666757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5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solidFill>
                  <a:srgbClr val="00B050"/>
                </a:solidFill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solidFill>
                  <a:srgbClr val="00B050"/>
                </a:solidFill>
                <a:latin typeface="Monotype Corsiva" pitchFamily="66" charset="0"/>
              </a:rPr>
              <a:t>  </a:t>
            </a:r>
            <a:endParaRPr lang="ru-RU" sz="1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Картотека дидактических игр (старший дошкольный возраст )</a:t>
            </a:r>
            <a:endParaRPr lang="ru-RU" sz="36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Подготовили воспитатели:                       </a:t>
            </a:r>
          </a:p>
          <a:p>
            <a:r>
              <a:rPr lang="ru-RU" sz="2000" b="1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b="1" dirty="0" err="1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Алагирова</a:t>
            </a:r>
            <a:r>
              <a:rPr lang="ru-RU" sz="20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ИВ.,  </a:t>
            </a:r>
            <a:r>
              <a:rPr lang="ru-RU" sz="2000" b="1" dirty="0" err="1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Кайсарова</a:t>
            </a:r>
            <a:r>
              <a:rPr lang="ru-RU" sz="20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Т.А.</a:t>
            </a:r>
            <a:endParaRPr lang="ru-RU" sz="20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54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234/0010907b-abbdfa03/hello_html_72a3ad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09" y="244858"/>
            <a:ext cx="5022812" cy="6208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74332" y="580796"/>
            <a:ext cx="32581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«Кого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армии много?»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 в родительном падеже.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пограничник, а в армии много (кого?) – в армии много пограничников.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Словарь: танкистов, летчиков, моряков, много солдат, воинов, героев, ракет, шашек, пилоток, лодок, пехотинцев, десантников.</a:t>
            </a:r>
          </a:p>
        </p:txBody>
      </p:sp>
    </p:spTree>
    <p:extLst>
      <p:ext uri="{BB962C8B-B14F-4D97-AF65-F5344CB8AC3E}">
        <p14:creationId xmlns:p14="http://schemas.microsoft.com/office/powerpoint/2010/main" val="8261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mycdn.me/image?id=865586241559&amp;t=3&amp;plc=WEB&amp;tkn=*OmThvKOxRn6i3cT30NlqYEWjrf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7633"/>
            <a:ext cx="4743506" cy="5664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67034" y="557633"/>
            <a:ext cx="42574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1.Игра "Образуй новое слово"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служит в пехоте, значит он (кто?)…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пехотинец.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управляет огромным танком, значит он (кто?)…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танкист.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ходит в разведку, значит он (кто?)…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разведчик.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служит в десантных войсках, значит он (кто?)…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десантник.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охранят границу, значит он (кто?)…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пограничник.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служит на подводной лодке, значит он (кто?)…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подводник.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Этот солдат защищает воздушные границы нашей страны, значит он (кто?)…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летчик.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 всех этих людей назвать одним словом?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(военнослужащие)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Какой праздник, посвященный этим людям отмечается в нашей стране?</a:t>
            </a:r>
          </a:p>
        </p:txBody>
      </p:sp>
    </p:spTree>
    <p:extLst>
      <p:ext uri="{BB962C8B-B14F-4D97-AF65-F5344CB8AC3E}">
        <p14:creationId xmlns:p14="http://schemas.microsoft.com/office/powerpoint/2010/main" val="153909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76e/000a8ebd-93f8e39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920880" cy="4791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Дидактическая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«Что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солдату »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 Закрепить знания детей о военной профессии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развивать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зрительное внимание; воспитывать гордость за нашу Армию.</a:t>
            </a:r>
          </a:p>
        </p:txBody>
      </p:sp>
    </p:spTree>
    <p:extLst>
      <p:ext uri="{BB962C8B-B14F-4D97-AF65-F5344CB8AC3E}">
        <p14:creationId xmlns:p14="http://schemas.microsoft.com/office/powerpoint/2010/main" val="1512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2.infourok.ru/uploads/ex/0235/000741ac-6702d6f0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4"/>
            <a:ext cx="5472608" cy="5999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332654"/>
            <a:ext cx="29523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Игра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«Кому что нужно?»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Танк нужен кому…танкисту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Пушка нужна кому…артиллеристу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 нужен кому…пехотинцу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Бинокль нужен кому…пограничнику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Парашют нужен кому…десантнику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Самолет нужен кому…лётчику</a:t>
            </a:r>
          </a:p>
        </p:txBody>
      </p:sp>
    </p:spTree>
    <p:extLst>
      <p:ext uri="{BB962C8B-B14F-4D97-AF65-F5344CB8AC3E}">
        <p14:creationId xmlns:p14="http://schemas.microsoft.com/office/powerpoint/2010/main" val="117793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b11/00105ec0-b782446e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972"/>
            <a:ext cx="7920880" cy="5201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1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ds04.infourok.ru/uploads/ex/0c59/0014b950-77f732c8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608512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404664"/>
            <a:ext cx="3960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Игра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4-ый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лишний"</a:t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 танк, истребитель, вертолет, самолет;</a:t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артиллерист, снайпер, повар, десантник;</a:t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барабан, пулемет, автомат, пушка;</a:t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-тельняшка, шинель, джинсы, китель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18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ca9/0012aa48-089a5329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752528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3" y="654943"/>
            <a:ext cx="42811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Игра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"Военные профессии"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Детям предлагается отгадать загадки и разделить слова-отгадки на слоги (лет-чик,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мо-ряк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Кто, ребята, на границе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Нашу землю стережет?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работать и учиться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 спокойно весь народ?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(пограничник)</a:t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плывет на корабле?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тоскует о земле.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Море дом его родной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же, ребята, он такой?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(моряк)</a:t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Самолет парит, как птица,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воздушная граница.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посту и днем и ночью</a:t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солдат – военный…</a:t>
            </a:r>
          </a:p>
        </p:txBody>
      </p:sp>
    </p:spTree>
    <p:extLst>
      <p:ext uri="{BB962C8B-B14F-4D97-AF65-F5344CB8AC3E}">
        <p14:creationId xmlns:p14="http://schemas.microsoft.com/office/powerpoint/2010/main" val="160895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5.infourok.ru/uploads/ex/0b11/00105ec0-b782446e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32" y="980728"/>
            <a:ext cx="7879316" cy="5459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04664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Игра "Узнай военную профессию по головному убору"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0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</Template>
  <TotalTime>84</TotalTime>
  <Words>117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23</vt:lpstr>
      <vt:lpstr>Картотека дидактических игр (старший дошкольный возраст 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ASUS</cp:lastModifiedBy>
  <cp:revision>12</cp:revision>
  <dcterms:created xsi:type="dcterms:W3CDTF">2014-02-14T19:33:09Z</dcterms:created>
  <dcterms:modified xsi:type="dcterms:W3CDTF">2021-02-14T03:38:15Z</dcterms:modified>
</cp:coreProperties>
</file>