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81" r:id="rId2"/>
    <p:sldId id="272" r:id="rId3"/>
    <p:sldId id="275" r:id="rId4"/>
    <p:sldId id="276" r:id="rId5"/>
    <p:sldId id="262" r:id="rId6"/>
    <p:sldId id="269" r:id="rId7"/>
    <p:sldId id="277" r:id="rId8"/>
    <p:sldId id="270" r:id="rId9"/>
    <p:sldId id="278" r:id="rId10"/>
    <p:sldId id="283" r:id="rId11"/>
    <p:sldId id="284" r:id="rId12"/>
    <p:sldId id="287" r:id="rId13"/>
    <p:sldId id="28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654" y="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84F8DA-C657-4598-B67F-5FE8C8FF5AD5}" type="datetimeFigureOut">
              <a:rPr lang="ru-RU" smtClean="0"/>
              <a:pPr/>
              <a:t>13.02.2021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7AE9E4-E4F8-4460-94FB-D6DCC72E7D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81784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Relationship Id="rId9" Type="http://schemas.openxmlformats.org/officeDocument/2006/relationships/image" Target="../media/image4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55576" y="188640"/>
            <a:ext cx="7920880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дошкольное образовательное автономное учреждение центр развития ребенка – детский сад «Фантазия»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995936" y="5373216"/>
            <a:ext cx="49685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0"/>
              </a:spcAft>
            </a:pPr>
            <a:r>
              <a:rPr lang="ru-RU" sz="1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Работу выполнила:</a:t>
            </a:r>
          </a:p>
          <a:p>
            <a:pPr algn="r">
              <a:spcAft>
                <a:spcPts val="0"/>
              </a:spcAft>
            </a:pPr>
            <a:r>
              <a:rPr lang="ru-RU" sz="14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воспитатель </a:t>
            </a:r>
            <a:endParaRPr lang="ru-RU" sz="1400" dirty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  <a:p>
            <a:pPr algn="r">
              <a:spcAft>
                <a:spcPts val="0"/>
              </a:spcAft>
            </a:pPr>
            <a:r>
              <a:rPr lang="ru-RU" sz="1400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Шатайло</a:t>
            </a:r>
            <a:r>
              <a:rPr lang="ru-RU" sz="1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Оксана Васильевна</a:t>
            </a:r>
            <a:endParaRPr lang="ru-RU" sz="1400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pic>
        <p:nvPicPr>
          <p:cNvPr id="18434" name="Picture 2" descr="https://fs00.infourok.ru/images/doc/229/54828/2/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052736"/>
            <a:ext cx="6768752" cy="4104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876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myslide.ru/documents_4/d0c01e9d10f0993c1e763fcaab4e48a0/img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470718"/>
            <a:ext cx="2161350" cy="288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0" name="Picture 4" descr="https://myslide.ru/documents_4/e6b7326311a04e2db67866ef926547e1/img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9524" y="3470718"/>
            <a:ext cx="2161350" cy="288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2" name="Picture 6" descr="https://theslide.ru/img/thumbs/d0bba32b4ba28806a401ff4de6419b57-800x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88640"/>
            <a:ext cx="2159326" cy="288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8" name="Picture 12" descr="https://p.calameoassets.com/180827153622-f16bb5cbf48ea1b04efa558f82e8f507/p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2037736" cy="288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72" name="Picture 16" descr="https://pandia.ru/text/81/083/images/img1_303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456526"/>
            <a:ext cx="2088404" cy="2952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Скругленный прямоугольник 1"/>
          <p:cNvSpPr/>
          <p:nvPr/>
        </p:nvSpPr>
        <p:spPr>
          <a:xfrm>
            <a:off x="3066234" y="586333"/>
            <a:ext cx="3024336" cy="194421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491880" y="836712"/>
            <a:ext cx="21602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Советы родителям очень важны!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Советы родителям очень нужны!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573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827" y="116632"/>
            <a:ext cx="1620000" cy="216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9249" y="4580888"/>
            <a:ext cx="1620000" cy="216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9661" y="38184"/>
            <a:ext cx="1620000" cy="216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030" y="4580888"/>
            <a:ext cx="1620000" cy="216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083" y="1988840"/>
            <a:ext cx="3840166" cy="25919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2768809" y="260648"/>
            <a:ext cx="3960440" cy="129614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нам плечи расправляет,</a:t>
            </a:r>
            <a:b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Силу, ловкость нам дает.</a:t>
            </a:r>
            <a:b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нам мышцы развивает,</a:t>
            </a:r>
            <a:b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рекорды нас 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зовет!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27" y="2420888"/>
            <a:ext cx="1215000" cy="216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1688" y="2264056"/>
            <a:ext cx="1213189" cy="216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2892" y="5013176"/>
            <a:ext cx="2752274" cy="154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0677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82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434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5.infourok.ru/uploads/ex/0ce6/000cca9d-8fda837a/img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256346"/>
            <a:ext cx="8796469" cy="6597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3374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043608" y="836712"/>
            <a:ext cx="7272808" cy="547260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1" algn="ctr"/>
            <a:r>
              <a:rPr lang="ru-RU" altLang="ru-RU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«Детям совершенно так же, как и взрослым, хочется быть здоровыми и сильными, только дети не знают, что для этого надо делать. Объясни им, и они будут беречься»</a:t>
            </a:r>
          </a:p>
          <a:p>
            <a:pPr lvl="1" algn="ctr"/>
            <a:endParaRPr lang="ru-RU" altLang="ru-RU" sz="3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r"/>
            <a:r>
              <a:rPr lang="ru-RU" altLang="ru-RU" sz="36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Януш</a:t>
            </a:r>
            <a:r>
              <a:rPr lang="ru-RU" altLang="ru-RU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Корчак</a:t>
            </a:r>
          </a:p>
        </p:txBody>
      </p:sp>
    </p:spTree>
    <p:extLst>
      <p:ext uri="{BB962C8B-B14F-4D97-AF65-F5344CB8AC3E}">
        <p14:creationId xmlns:p14="http://schemas.microsoft.com/office/powerpoint/2010/main" val="4036095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ФОТО из сайта\ФОТОфиз развитие\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72800" y="-8229600"/>
            <a:ext cx="24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ФОТО из сайта\ФОТОфиз развитие\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93096" y="-3339752"/>
            <a:ext cx="24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E:\ФОТО из сайта\ФОТОфиз развитие\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598" y="4221088"/>
            <a:ext cx="2880000" cy="216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E:\ФОТО из сайта\ФОТОфиз развитие\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6322" y="545301"/>
            <a:ext cx="2880000" cy="216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E:\ФОТО из сайта\ФОТОфиз развитие\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365104"/>
            <a:ext cx="2880000" cy="216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E:\ФОТО из сайта\ФОТОфиз развитие\IMG_3964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809" y="510278"/>
            <a:ext cx="2880000" cy="216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1979712" y="3141838"/>
            <a:ext cx="4752528" cy="863226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195576" y="3141838"/>
            <a:ext cx="44590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Спортивные люди – они так красивы.</a:t>
            </a:r>
          </a:p>
          <a:p>
            <a:pPr algn="ct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них столько энергии, бодрости, силы.</a:t>
            </a:r>
          </a:p>
        </p:txBody>
      </p:sp>
    </p:spTree>
    <p:extLst>
      <p:ext uri="{BB962C8B-B14F-4D97-AF65-F5344CB8AC3E}">
        <p14:creationId xmlns:p14="http://schemas.microsoft.com/office/powerpoint/2010/main" val="3502789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ФОТО из сайта\ФОТОфиз развитие\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05" b="8833"/>
          <a:stretch/>
        </p:blipFill>
        <p:spPr bwMode="auto">
          <a:xfrm>
            <a:off x="107510" y="188640"/>
            <a:ext cx="4219792" cy="295380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E:\ФОТО из сайта\ФОТОфиз развитие\физку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30"/>
          <a:stretch/>
        </p:blipFill>
        <p:spPr bwMode="auto">
          <a:xfrm>
            <a:off x="5652448" y="2893658"/>
            <a:ext cx="2952000" cy="37176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E:\ФОТО из сайта\ФОТОфиз развитие\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11" y="3577603"/>
            <a:ext cx="4320000" cy="324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5220072" y="188640"/>
            <a:ext cx="3528392" cy="230425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364088" y="548680"/>
            <a:ext cx="33843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Девочки и мальчики </a:t>
            </a:r>
            <a:endParaRPr lang="ru-RU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прыгают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мячики!</a:t>
            </a:r>
          </a:p>
          <a:p>
            <a:pPr algn="ct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Ножками топочут, </a:t>
            </a:r>
            <a:endParaRPr lang="ru-RU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весело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хохочут!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5865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Разговор о правильном питании\фото ЗОТ\взбадр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261156"/>
            <a:ext cx="4320000" cy="324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E:\Разговор о правильном питании\фото ЗОТ\взбадр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356992"/>
            <a:ext cx="4320000" cy="324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5580112" y="332656"/>
            <a:ext cx="3096344" cy="216024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спит в постели сладко?</a:t>
            </a:r>
          </a:p>
          <a:p>
            <a:pPr algn="ct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Давно пора вставать!</a:t>
            </a:r>
          </a:p>
          <a:p>
            <a:pPr algn="ct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Спешите на зарядку,</a:t>
            </a:r>
          </a:p>
          <a:p>
            <a:pPr algn="ct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вас не будем ждать!</a:t>
            </a:r>
          </a:p>
        </p:txBody>
      </p:sp>
    </p:spTree>
    <p:extLst>
      <p:ext uri="{BB962C8B-B14F-4D97-AF65-F5344CB8AC3E}">
        <p14:creationId xmlns:p14="http://schemas.microsoft.com/office/powerpoint/2010/main" val="2882631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8" name="Picture 8" descr="E:\Разговор о правильном питании\фото ЗОТ\дорож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8868" y="3749001"/>
            <a:ext cx="2025000" cy="27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E:\Разговор о правильном питании\фото ЗОТ\дорож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1760" y="1304904"/>
            <a:ext cx="2025000" cy="27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E:\Разговор о правильном питании\фото ЗОТ\дорож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97032"/>
            <a:ext cx="2025000" cy="27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7" descr="E:\Разговор о правильном питании\фото ЗОТ\дорож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7779" y="3356992"/>
            <a:ext cx="2025000" cy="27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1763689" y="188640"/>
            <a:ext cx="5544616" cy="79208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шаг босиком лишняя минута жизни!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5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Разговор о правильном питании\фото ЗОТ\закаливание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670360" y="-11764688"/>
            <a:ext cx="12000000" cy="90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E:\Разговор о правильном питании\фото ЗОТ\дыхат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293096"/>
            <a:ext cx="2880000" cy="216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E:\Разговор о правильном питании\фото ЗОТ\дыхат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196872"/>
            <a:ext cx="2880000" cy="216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E:\Разговор о правильном питании\фото ЗОТ\дыхат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509120"/>
            <a:ext cx="2880000" cy="216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E:\Разговор о правильном питании\фото ЗОТ\дыхат3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641" b="3003"/>
          <a:stretch/>
        </p:blipFill>
        <p:spPr bwMode="auto">
          <a:xfrm>
            <a:off x="3275856" y="2276872"/>
            <a:ext cx="2134667" cy="2376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E:\Разговор о правильном питании\фото ЗОТ\дыхат4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72" y="1196872"/>
            <a:ext cx="2880000" cy="216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2771800" y="188640"/>
            <a:ext cx="3456384" cy="82823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Дышим ровно, глубоко!  </a:t>
            </a:r>
            <a:endParaRPr lang="ru-RU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Нам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становится легко!</a:t>
            </a:r>
          </a:p>
        </p:txBody>
      </p:sp>
    </p:spTree>
    <p:extLst>
      <p:ext uri="{BB962C8B-B14F-4D97-AF65-F5344CB8AC3E}">
        <p14:creationId xmlns:p14="http://schemas.microsoft.com/office/powerpoint/2010/main" val="1359255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979712" y="188640"/>
            <a:ext cx="5544616" cy="72008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Свежий воздух малышам  нужен и полезен!</a:t>
            </a:r>
          </a:p>
          <a:p>
            <a:pPr algn="ct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 весело гулять нам! И никаких болезней.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96752"/>
            <a:ext cx="3360000" cy="252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 descr="E:\ФОТО из сайта\ФОТО для дерева\сев сиян с род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817" y="1340768"/>
            <a:ext cx="3360000" cy="252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062132"/>
            <a:ext cx="3360145" cy="252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9369" y="4116805"/>
            <a:ext cx="1889918" cy="252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64" y="4062132"/>
            <a:ext cx="1890000" cy="252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1799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:\фото с семинара\IMG_20190124_1735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518" y="1658526"/>
            <a:ext cx="3303373" cy="44044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E:\фото с семинара\IMG_20190124_17445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412775"/>
            <a:ext cx="3264000" cy="244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E:\фото с семинара\IMG_20190124_17413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077072"/>
            <a:ext cx="3360000" cy="252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1187624" y="260648"/>
            <a:ext cx="6960400" cy="86409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 другу будем помогать!  Как научить и как сказать,</a:t>
            </a:r>
          </a:p>
          <a:p>
            <a:pPr algn="ct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сделать и к чему стремиться… Так много надо 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научиться!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1006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843</TotalTime>
  <Words>177</Words>
  <Application>Microsoft Office PowerPoint</Application>
  <PresentationFormat>Экран (4:3)</PresentationFormat>
  <Paragraphs>27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Ksenia</dc:creator>
  <cp:lastModifiedBy>Ksenia</cp:lastModifiedBy>
  <cp:revision>45</cp:revision>
  <dcterms:created xsi:type="dcterms:W3CDTF">2020-10-17T01:40:47Z</dcterms:created>
  <dcterms:modified xsi:type="dcterms:W3CDTF">2021-02-13T15:41:40Z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1208754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S9.0.1</vt:lpwstr>
  </property>
</Properties>
</file>