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презентация по народным промыслам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\Desktop\презентация по народным промыслам\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689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1\Desktop\презентация по народным промыслам\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5290"/>
            <a:ext cx="9391054" cy="7043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1\Desktop\презентация по народным промыслам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1\Desktop\презентация по народным промыслам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1\Desktop\презентация по народным промыслам\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56034" cy="7049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1\Desktop\презентация по народным промыслам\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388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1\Desktop\презентация по народным промыслам\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652"/>
            <a:ext cx="9508222" cy="6872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1\Desktop\презентация по народным промыслам\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16008" cy="6912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1\Desktop\презентация по народным промыслам\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5368" y="-126014"/>
            <a:ext cx="9279368" cy="6959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1\Desktop\презентация по народным промыслам\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8042" cy="7103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презентация по народным промыслам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008" y="0"/>
            <a:ext cx="92160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1\Desktop\презентация по народным промыслам\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57" y="0"/>
            <a:ext cx="918335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1\Desktop\презентация по народным промыслам\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1\Desktop\презентация по народным промыслам\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1\Desktop\презентация по народным промыслам\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1\Desktop\презентация по народным промыслам\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1\Desktop\презентация по народным промыслам\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C:\Users\1\Desktop\презентация по народным промыслам\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1\Desktop\презентация по народным промыслам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1\Desktop\презентация по народным промыслам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презентация по народным промыслам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презентация по народным промыслам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88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презентация по народным промыслам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esktop\презентация по народным промыслам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\Desktop\презентация по народным промыслам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esktop\презентация по народным промыслам\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694" y="0"/>
            <a:ext cx="9365222" cy="6865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0</Words>
  <Application>Microsoft Office PowerPoint</Application>
  <PresentationFormat>Экран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11</cp:revision>
  <dcterms:created xsi:type="dcterms:W3CDTF">2021-02-16T11:37:13Z</dcterms:created>
  <dcterms:modified xsi:type="dcterms:W3CDTF">2021-02-16T13:19:34Z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2237719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